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7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839416" y="2482190"/>
            <a:ext cx="2374997" cy="114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23537" y="2482189"/>
            <a:ext cx="2608567" cy="154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22413" y="2606192"/>
            <a:ext cx="2018380" cy="101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1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482633"/>
            <a:ext cx="1904132" cy="116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71272" y="2349048"/>
            <a:ext cx="1904132" cy="114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70148" y="2349048"/>
            <a:ext cx="1942214" cy="129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965"/>
          <a:stretch/>
        </p:blipFill>
        <p:spPr>
          <a:xfrm>
            <a:off x="720000" y="1080000"/>
            <a:ext cx="11520000" cy="1412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445" r="32493" b="-500"/>
          <a:stretch/>
        </p:blipFill>
        <p:spPr>
          <a:xfrm>
            <a:off x="1118395" y="2636912"/>
            <a:ext cx="7776864" cy="504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1451370"/>
            <a:ext cx="1113917" cy="55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94842" y="1965574"/>
            <a:ext cx="609322" cy="130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76727" y="3232041"/>
            <a:ext cx="1123438" cy="55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8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67608" y="2626390"/>
            <a:ext cx="3883829" cy="137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04313" y="2406841"/>
            <a:ext cx="2307456" cy="1598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04165" y="3980164"/>
            <a:ext cx="342743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60892" y="3980164"/>
            <a:ext cx="333223" cy="200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08099" y="3980164"/>
            <a:ext cx="342743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07702" y="3980164"/>
            <a:ext cx="447471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3092942"/>
            <a:ext cx="5169719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35764" y="1440804"/>
            <a:ext cx="4188828" cy="3356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1440804"/>
            <a:ext cx="4246450" cy="3365223"/>
          </a:xfrm>
          <a:prstGeom prst="rect">
            <a:avLst/>
          </a:prstGeom>
        </p:spPr>
      </p:pic>
      <p:sp useBgFill="1">
        <p:nvSpPr>
          <p:cNvPr id="7" name="Rectangle 6146"/>
          <p:cNvSpPr/>
          <p:nvPr/>
        </p:nvSpPr>
        <p:spPr bwMode="white">
          <a:xfrm>
            <a:off x="7896200" y="2662324"/>
            <a:ext cx="1800200" cy="1774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56"/>
          <a:stretch/>
        </p:blipFill>
        <p:spPr>
          <a:xfrm>
            <a:off x="720000" y="1080000"/>
            <a:ext cx="7896280" cy="1971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9123" y="2099287"/>
            <a:ext cx="6502611" cy="76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25" y="951017"/>
            <a:ext cx="223837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1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194613"/>
            <a:ext cx="5112595" cy="7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5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339338"/>
            <a:ext cx="5731438" cy="1774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数学六年级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下北师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期中仿真模拟测试</a:t>
            </a:r>
            <a:r>
              <a:rPr lang="zh-CN" altLang="en-US" sz="3200" dirty="0" smtClean="0">
                <a:latin typeface="Calibri" panose="020F0502020204030204" pitchFamily="34" charset="0"/>
              </a:rPr>
              <a:t>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94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597313"/>
            <a:ext cx="4444849" cy="186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5447928" y="4093172"/>
            <a:ext cx="4444849" cy="1860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0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445062"/>
            <a:ext cx="6426446" cy="1785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33652" y="2918676"/>
            <a:ext cx="6150347" cy="78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3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55966" y="2184401"/>
            <a:ext cx="323702" cy="20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83471" y="2660436"/>
            <a:ext cx="466512" cy="19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38314" y="3126951"/>
            <a:ext cx="961586" cy="51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80000" y="4059980"/>
            <a:ext cx="476033" cy="20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19471" y="4688346"/>
            <a:ext cx="314181" cy="22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1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203239" y="1270797"/>
            <a:ext cx="190413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03239" y="1738250"/>
            <a:ext cx="742611" cy="21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81123" y="2682696"/>
            <a:ext cx="456991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65024" y="3159689"/>
            <a:ext cx="190413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04958" y="3627142"/>
            <a:ext cx="599801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6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45917" y="1222891"/>
            <a:ext cx="342743" cy="200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37057" y="2175503"/>
            <a:ext cx="247537" cy="19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37719" y="2642282"/>
            <a:ext cx="228495" cy="19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14148" y="3090010"/>
            <a:ext cx="875900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23669" y="3556789"/>
            <a:ext cx="875900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1633565"/>
            <a:ext cx="285619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35471" y="2139409"/>
            <a:ext cx="199933" cy="1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59305" y="2568899"/>
            <a:ext cx="276099" cy="26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49785" y="3189274"/>
            <a:ext cx="285619" cy="25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16429" y="3857370"/>
            <a:ext cx="199933" cy="15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1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08694" y="1870604"/>
            <a:ext cx="247537" cy="20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45652" y="3270833"/>
            <a:ext cx="238016" cy="200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84595" y="4204318"/>
            <a:ext cx="247537" cy="19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9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45785" y="1261076"/>
            <a:ext cx="238016" cy="2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80264" y="2662036"/>
            <a:ext cx="238016" cy="2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0176" y="2074219"/>
            <a:ext cx="293456" cy="609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15680" y="2089510"/>
            <a:ext cx="349630" cy="61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56346" y="2099034"/>
            <a:ext cx="376523" cy="58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02512" y="2213318"/>
            <a:ext cx="580760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490177" y="2708920"/>
            <a:ext cx="293456" cy="79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034787" y="2879977"/>
            <a:ext cx="242491" cy="62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588896" y="2879977"/>
            <a:ext cx="381828" cy="62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0726214" y="2994261"/>
            <a:ext cx="571239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12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5</cp:revision>
  <dcterms:created xsi:type="dcterms:W3CDTF">2021-12-27T06:11:56Z</dcterms:created>
  <dcterms:modified xsi:type="dcterms:W3CDTF">2021-12-30T05:15:38Z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