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5" r:id="rId2"/>
    <p:sldId id="28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DC15-7616-4FF0-9ABC-EB987491846E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9926-598A-41A5-99D4-D9D3CA612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4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8142" y="2727116"/>
            <a:ext cx="381144" cy="62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81256" y="2869930"/>
            <a:ext cx="476033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84330" y="2869930"/>
            <a:ext cx="199933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11966" y="2869930"/>
            <a:ext cx="323702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87888" y="3764895"/>
            <a:ext cx="504056" cy="65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74809" y="3764895"/>
            <a:ext cx="337415" cy="6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843107" y="3917229"/>
            <a:ext cx="314181" cy="19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888066" y="3917229"/>
            <a:ext cx="590280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6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9416" y="2510319"/>
            <a:ext cx="2032252" cy="214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46710" y="2643816"/>
            <a:ext cx="2618181" cy="184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005278"/>
            <a:ext cx="3132297" cy="152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46842" y="2138823"/>
            <a:ext cx="2484892" cy="1392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6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911425" y="2710182"/>
            <a:ext cx="2322030" cy="102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07969" y="2567184"/>
            <a:ext cx="2728494" cy="132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1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377200"/>
            <a:ext cx="3480955" cy="3610841"/>
          </a:xfrm>
          <a:prstGeom prst="rect">
            <a:avLst/>
          </a:prstGeom>
        </p:spPr>
      </p:pic>
      <p:sp useBgFill="1">
        <p:nvSpPr>
          <p:cNvPr id="8" name="Rectangle 6149"/>
          <p:cNvSpPr/>
          <p:nvPr/>
        </p:nvSpPr>
        <p:spPr bwMode="white">
          <a:xfrm>
            <a:off x="10488487" y="3698683"/>
            <a:ext cx="390527" cy="1325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/>
          <p:cNvSpPr/>
          <p:nvPr/>
        </p:nvSpPr>
        <p:spPr bwMode="white">
          <a:xfrm>
            <a:off x="10228538" y="4029117"/>
            <a:ext cx="390527" cy="84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9"/>
          <p:cNvSpPr/>
          <p:nvPr/>
        </p:nvSpPr>
        <p:spPr bwMode="white">
          <a:xfrm>
            <a:off x="9812374" y="2323508"/>
            <a:ext cx="738211" cy="840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9"/>
          <p:cNvSpPr/>
          <p:nvPr/>
        </p:nvSpPr>
        <p:spPr bwMode="white">
          <a:xfrm>
            <a:off x="8904312" y="3199313"/>
            <a:ext cx="1324226" cy="13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/>
          <p:cNvSpPr/>
          <p:nvPr/>
        </p:nvSpPr>
        <p:spPr bwMode="white">
          <a:xfrm>
            <a:off x="8799387" y="3071908"/>
            <a:ext cx="1012987" cy="28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843107" y="2779343"/>
            <a:ext cx="7806942" cy="1307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031691"/>
            <a:ext cx="3816424" cy="66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0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385984"/>
            <a:ext cx="5245884" cy="114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353093"/>
            <a:ext cx="4608000" cy="129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47528" y="2780928"/>
            <a:ext cx="6408712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8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94314" y="2681782"/>
            <a:ext cx="4094174" cy="290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68960"/>
            <a:ext cx="8640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期末综合模拟达标卷（二）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27140" y="1889456"/>
            <a:ext cx="1447140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91107" y="2537021"/>
            <a:ext cx="1228165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46644" y="2527498"/>
            <a:ext cx="675966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159896" y="3203632"/>
            <a:ext cx="576064" cy="58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27141" y="3203632"/>
            <a:ext cx="545124" cy="585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16694" y="3203632"/>
            <a:ext cx="466512" cy="514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98710" y="4146411"/>
            <a:ext cx="1142479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7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2014792"/>
            <a:ext cx="190413" cy="2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3493292"/>
            <a:ext cx="733090" cy="2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79272" y="3493292"/>
            <a:ext cx="342743" cy="2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1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22148" y="1232613"/>
            <a:ext cx="618842" cy="2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19801" y="1909836"/>
            <a:ext cx="580760" cy="2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32066" y="2768288"/>
            <a:ext cx="476033" cy="2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76528" y="4323040"/>
            <a:ext cx="333223" cy="2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3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98181" y="2042168"/>
            <a:ext cx="333223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3404446"/>
            <a:ext cx="199933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8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06909" y="2080969"/>
            <a:ext cx="209454" cy="1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49785" y="2862678"/>
            <a:ext cx="285619" cy="2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3510925"/>
            <a:ext cx="285619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16429" y="4206838"/>
            <a:ext cx="199933" cy="15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6909" y="5512864"/>
            <a:ext cx="209454" cy="162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5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75669" y="2242079"/>
            <a:ext cx="247537" cy="190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80132" y="4013774"/>
            <a:ext cx="247537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45322" y="1337373"/>
            <a:ext cx="228495" cy="19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07636" y="2681437"/>
            <a:ext cx="228495" cy="20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79140" y="4035034"/>
            <a:ext cx="238016" cy="20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2021-12-30T06:04:49Z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