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73" d="100"/>
          <a:sy n="73" d="100"/>
        </p:scale>
        <p:origin x="54" y="762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2" t="2" r="-1" b="21174"/>
          <a:stretch/>
        </p:blipFill>
        <p:spPr>
          <a:xfrm>
            <a:off x="0" y="0"/>
            <a:ext cx="13226281" cy="71734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416" y="7139508"/>
            <a:ext cx="1584176" cy="45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074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508561" y="1661568"/>
            <a:ext cx="257057" cy="200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289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1110347" y="2607152"/>
            <a:ext cx="1447140" cy="267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099504" y="2607152"/>
            <a:ext cx="1447140" cy="267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612628" y="2348880"/>
            <a:ext cx="1266247" cy="1060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587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9" name="Rectangle 6148"/>
          <p:cNvSpPr/>
          <p:nvPr/>
        </p:nvSpPr>
        <p:spPr bwMode="white">
          <a:xfrm>
            <a:off x="681917" y="2492895"/>
            <a:ext cx="1351933" cy="745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842446" y="2492896"/>
            <a:ext cx="1275768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460297" y="2703802"/>
            <a:ext cx="1313851" cy="257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32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47834" y="3722949"/>
            <a:ext cx="885421" cy="305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04363" y="3455792"/>
            <a:ext cx="2741950" cy="1106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74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299107" y="1833557"/>
            <a:ext cx="1437619" cy="248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 rot="1646020">
            <a:off x="5902610" y="2050409"/>
            <a:ext cx="374439" cy="1742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908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623140" y="1232693"/>
            <a:ext cx="199933" cy="209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48363" y="1719403"/>
            <a:ext cx="1009190" cy="200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299438" y="2206113"/>
            <a:ext cx="209454" cy="200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022347" y="2206113"/>
            <a:ext cx="466512" cy="200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080462" y="2683280"/>
            <a:ext cx="199933" cy="209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289256" y="3169990"/>
            <a:ext cx="476033" cy="209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93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100557"/>
            <a:ext cx="8359140" cy="1020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75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67008" y="2673557"/>
            <a:ext cx="3665454" cy="1727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644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149388"/>
            <a:ext cx="5160198" cy="1250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56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234903"/>
            <a:ext cx="3379834" cy="1746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数学六年级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下北师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第</a:t>
            </a:r>
            <a:r>
              <a:rPr lang="zh-CN" altLang="en-US" sz="3200" dirty="0" smtClean="0">
                <a:latin typeface="Calibri" panose="020F0502020204030204" pitchFamily="34" charset="0"/>
              </a:rPr>
              <a:t>二</a:t>
            </a:r>
            <a:r>
              <a:rPr lang="zh-CN" altLang="en-US" sz="3200" dirty="0" smtClean="0">
                <a:latin typeface="Calibri" panose="020F0502020204030204" pitchFamily="34" charset="0"/>
              </a:rPr>
              <a:t>单元</a:t>
            </a:r>
            <a:r>
              <a:rPr lang="zh-CN" altLang="en-US" sz="3200" dirty="0" smtClean="0">
                <a:latin typeface="Calibri" panose="020F0502020204030204" pitchFamily="34" charset="0"/>
              </a:rPr>
              <a:t>系统复习测试卷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44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1777105"/>
            <a:ext cx="6474049" cy="1833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05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57619" y="2748149"/>
            <a:ext cx="3113256" cy="1048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22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57553" y="3073403"/>
            <a:ext cx="4417586" cy="1039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9282" r="53406" b="7516"/>
          <a:stretch/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77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993454" y="1738339"/>
            <a:ext cx="314181" cy="49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157289" y="2577964"/>
            <a:ext cx="1761322" cy="238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841123" y="2549340"/>
            <a:ext cx="2789553" cy="276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232462" y="3121810"/>
            <a:ext cx="466512" cy="200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069950" y="3656116"/>
            <a:ext cx="323702" cy="200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012165" y="4190422"/>
            <a:ext cx="199933" cy="20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63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48231" y="1805656"/>
            <a:ext cx="333223" cy="210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595900" y="2340350"/>
            <a:ext cx="476033" cy="219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993785" y="2884592"/>
            <a:ext cx="1152000" cy="200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403834" y="3953980"/>
            <a:ext cx="476033" cy="200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66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298115" y="1261021"/>
            <a:ext cx="333223" cy="209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442909" y="1813612"/>
            <a:ext cx="209454" cy="209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402842" y="1813612"/>
            <a:ext cx="1237685" cy="209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821752" y="2356675"/>
            <a:ext cx="618842" cy="200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088661" y="3042650"/>
            <a:ext cx="618842" cy="209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15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737719" y="1251918"/>
            <a:ext cx="437950" cy="200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290247" y="1786774"/>
            <a:ext cx="456991" cy="200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508561" y="1786774"/>
            <a:ext cx="456991" cy="200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737719" y="2866039"/>
            <a:ext cx="323702" cy="200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680925" y="3400895"/>
            <a:ext cx="333223" cy="200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97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16429" y="1861005"/>
            <a:ext cx="199933" cy="152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516429" y="2461046"/>
            <a:ext cx="199933" cy="152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449785" y="2861074"/>
            <a:ext cx="285619" cy="257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506909" y="3337297"/>
            <a:ext cx="209454" cy="161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449785" y="3746849"/>
            <a:ext cx="285619" cy="257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8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222942" y="1642698"/>
            <a:ext cx="228495" cy="200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51834" y="3273568"/>
            <a:ext cx="228495" cy="200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89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88000" y="2664985"/>
            <a:ext cx="238016" cy="210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12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梦梦</cp:lastModifiedBy>
  <cp:revision>4</cp:revision>
  <dcterms:created xsi:type="dcterms:W3CDTF">2021-12-27T06:11:56Z</dcterms:created>
  <dcterms:modified xsi:type="dcterms:W3CDTF">2021-12-30T05:05:18Z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