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72" y="276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2" t="2" r="-1" b="21174"/>
          <a:stretch/>
        </p:blipFill>
        <p:spPr>
          <a:xfrm>
            <a:off x="0" y="0"/>
            <a:ext cx="13226281" cy="71734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416" y="7139508"/>
            <a:ext cx="1584176" cy="45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86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213421" y="1280187"/>
            <a:ext cx="228495" cy="190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185851" y="2519442"/>
            <a:ext cx="228495" cy="200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558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975735" y="2298665"/>
            <a:ext cx="190413" cy="199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307966" y="2298665"/>
            <a:ext cx="199933" cy="199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089652" y="2850872"/>
            <a:ext cx="190413" cy="199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070280" y="2850872"/>
            <a:ext cx="456991" cy="209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221950" y="2850872"/>
            <a:ext cx="599801" cy="209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316826" y="2850872"/>
            <a:ext cx="609322" cy="209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013487" y="4117142"/>
            <a:ext cx="333223" cy="199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070280" y="4117142"/>
            <a:ext cx="456991" cy="209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279074" y="4117142"/>
            <a:ext cx="476033" cy="209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4785322" y="4669349"/>
            <a:ext cx="590280" cy="218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8098512" y="4669349"/>
            <a:ext cx="609322" cy="218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0402512" y="4669349"/>
            <a:ext cx="456991" cy="218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165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651041" y="2683302"/>
            <a:ext cx="1409057" cy="696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404826" y="3332258"/>
            <a:ext cx="1075834" cy="696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810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642512" y="1576072"/>
            <a:ext cx="742611" cy="13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943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632991" y="2776963"/>
            <a:ext cx="2703867" cy="1344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745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94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76661" y="1633401"/>
            <a:ext cx="4065322" cy="26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76661" y="2940575"/>
            <a:ext cx="3751140" cy="286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167140" y="4285914"/>
            <a:ext cx="5236363" cy="276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18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172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 rot="19702530">
            <a:off x="5812792" y="1717117"/>
            <a:ext cx="695528" cy="2000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 rot="2741937">
            <a:off x="2598016" y="1570458"/>
            <a:ext cx="272795" cy="2413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697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594909" y="1175319"/>
            <a:ext cx="314181" cy="514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14743" y="2290555"/>
            <a:ext cx="2818115" cy="1525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214743" y="4387581"/>
            <a:ext cx="6283636" cy="266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数学六年级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下北师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2464" y="3068960"/>
            <a:ext cx="60486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第三、四单元</a:t>
            </a:r>
            <a:r>
              <a:rPr lang="zh-CN" altLang="en-US" sz="3200" dirty="0" smtClean="0">
                <a:latin typeface="Calibri" panose="020F0502020204030204" pitchFamily="34" charset="0"/>
              </a:rPr>
              <a:t>系统复习测试卷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90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356561" y="3775587"/>
            <a:ext cx="599801" cy="266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252165" y="4204214"/>
            <a:ext cx="323702" cy="247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021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53024" y="2014054"/>
            <a:ext cx="4760330" cy="1829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9282" r="53406" b="7516"/>
          <a:stretch/>
        </p:blipFill>
        <p:spPr>
          <a:xfrm>
            <a:off x="0" y="0"/>
            <a:ext cx="12192000" cy="6885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94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43107" y="1757440"/>
            <a:ext cx="599801" cy="26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765950" y="1766981"/>
            <a:ext cx="599801" cy="257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900231" y="2282217"/>
            <a:ext cx="209454" cy="200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651371" y="2282217"/>
            <a:ext cx="199933" cy="200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242644" y="3245900"/>
            <a:ext cx="1152000" cy="276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184859" y="3245900"/>
            <a:ext cx="1152000" cy="276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117553" y="3274524"/>
            <a:ext cx="323702" cy="228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4528264" y="3751595"/>
            <a:ext cx="866380" cy="26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6175338" y="3751595"/>
            <a:ext cx="1161520" cy="26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8117553" y="3761136"/>
            <a:ext cx="323702" cy="248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4518743" y="4247748"/>
            <a:ext cx="1152000" cy="26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6470479" y="4257290"/>
            <a:ext cx="866380" cy="257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8117553" y="4266831"/>
            <a:ext cx="323702" cy="238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666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137256" y="1365710"/>
            <a:ext cx="323702" cy="247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185520" y="2003797"/>
            <a:ext cx="923504" cy="266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280066" y="2032368"/>
            <a:ext cx="333223" cy="209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329322" y="2508553"/>
            <a:ext cx="885421" cy="266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319140" y="2527600"/>
            <a:ext cx="333223" cy="209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329322" y="3032356"/>
            <a:ext cx="238016" cy="199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737057" y="3032356"/>
            <a:ext cx="247537" cy="199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93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794512" y="3092893"/>
            <a:ext cx="209454" cy="200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508892" y="3569883"/>
            <a:ext cx="580760" cy="257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497719" y="3560343"/>
            <a:ext cx="599801" cy="276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804363" y="4065951"/>
            <a:ext cx="590280" cy="267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441586" y="4075491"/>
            <a:ext cx="323702" cy="257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71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156958" y="1261026"/>
            <a:ext cx="323702" cy="228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672066" y="1756466"/>
            <a:ext cx="190413" cy="209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719008" y="1756466"/>
            <a:ext cx="333223" cy="209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432396" y="1756466"/>
            <a:ext cx="199933" cy="209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157619" y="2261433"/>
            <a:ext cx="333223" cy="200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147438" y="3242785"/>
            <a:ext cx="323702" cy="257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433719" y="4252721"/>
            <a:ext cx="333223" cy="209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89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516429" y="1758009"/>
            <a:ext cx="199933" cy="152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516429" y="2264129"/>
            <a:ext cx="199933" cy="152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449785" y="2722502"/>
            <a:ext cx="285619" cy="257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449785" y="3219073"/>
            <a:ext cx="285619" cy="257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506909" y="3753841"/>
            <a:ext cx="209454" cy="152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16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52892" y="2251122"/>
            <a:ext cx="238016" cy="190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12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537454" y="1299397"/>
            <a:ext cx="247537" cy="190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42446" y="2787487"/>
            <a:ext cx="247537" cy="190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336528" y="3779546"/>
            <a:ext cx="238016" cy="200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14</Words>
  <Application>Microsoft Office PowerPoint</Application>
  <PresentationFormat>宽屏</PresentationFormat>
  <Paragraphs>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梦梦</cp:lastModifiedBy>
  <cp:revision>4</cp:revision>
  <dcterms:created xsi:type="dcterms:W3CDTF">2021-12-27T06:11:56Z</dcterms:created>
  <dcterms:modified xsi:type="dcterms:W3CDTF">2021-12-30T05:09:10Z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