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6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0841" y="2289602"/>
            <a:ext cx="342743" cy="563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28065" y="2299126"/>
            <a:ext cx="323702" cy="563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98643" y="2289429"/>
            <a:ext cx="476033" cy="697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16826" y="2441992"/>
            <a:ext cx="323702" cy="20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595570" y="3118226"/>
            <a:ext cx="476033" cy="56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128065" y="3105710"/>
            <a:ext cx="476033" cy="63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793851" y="3118227"/>
            <a:ext cx="750421" cy="563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164495" y="3261093"/>
            <a:ext cx="199933" cy="20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4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5687" y="2513929"/>
            <a:ext cx="2637222" cy="242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28330" y="2594916"/>
            <a:ext cx="2271726" cy="215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36661" y="2594916"/>
            <a:ext cx="1152000" cy="1991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88661" y="2594916"/>
            <a:ext cx="1409057" cy="514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4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53157" y="2680157"/>
            <a:ext cx="1866049" cy="1228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42247" y="2556335"/>
            <a:ext cx="1694677" cy="135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69685" y="2556335"/>
            <a:ext cx="1323371" cy="135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56441" y="2556335"/>
            <a:ext cx="555526" cy="5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37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70876" y="2749525"/>
            <a:ext cx="6474049" cy="27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61355" y="3293313"/>
            <a:ext cx="4293818" cy="27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AA3119C-5395-4163-A435-D9A70A58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850" y="1310093"/>
            <a:ext cx="3005848" cy="2946179"/>
          </a:xfrm>
          <a:prstGeom prst="rect">
            <a:avLst/>
          </a:prstGeom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082"/>
          <a:stretch/>
        </p:blipFill>
        <p:spPr>
          <a:xfrm>
            <a:off x="720000" y="1080000"/>
            <a:ext cx="7248208" cy="2751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9" name="Rectangle 6148"/>
          <p:cNvSpPr/>
          <p:nvPr/>
        </p:nvSpPr>
        <p:spPr bwMode="white">
          <a:xfrm>
            <a:off x="8328025" y="1507008"/>
            <a:ext cx="3397490" cy="314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7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9" name="Rectangle 6148"/>
          <p:cNvSpPr/>
          <p:nvPr/>
        </p:nvSpPr>
        <p:spPr bwMode="white">
          <a:xfrm>
            <a:off x="2567008" y="3206080"/>
            <a:ext cx="5874247" cy="111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054F4D-7D65-4B51-A2C8-17439E464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10" y="1048654"/>
            <a:ext cx="2266950" cy="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5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540235"/>
            <a:ext cx="1894611" cy="209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80727" y="2511603"/>
            <a:ext cx="1970776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3084244"/>
            <a:ext cx="3408396" cy="2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67140" y="3637797"/>
            <a:ext cx="4484231" cy="2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8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9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2263400"/>
            <a:ext cx="4655603" cy="109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1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43504" y="2309885"/>
            <a:ext cx="1856528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47570" y="2309885"/>
            <a:ext cx="2113586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43504" y="2853323"/>
            <a:ext cx="2551537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23537" y="2872391"/>
            <a:ext cx="1171041" cy="2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53024" y="3387226"/>
            <a:ext cx="2542016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>
                <a:latin typeface="Calibri" panose="020F0502020204030204" pitchFamily="34" charset="0"/>
              </a:rPr>
              <a:t>易混易错专项综合测试卷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6EE4C8C9-48DA-48AB-BAC1-D4A3A33E6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数学五年级下北数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1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91230"/>
            <a:ext cx="4255735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2853928"/>
            <a:ext cx="1475702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47768" y="3397551"/>
            <a:ext cx="894942" cy="20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95570" y="3912562"/>
            <a:ext cx="2094545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67140" y="4446648"/>
            <a:ext cx="6017057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0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90174"/>
            <a:ext cx="2789553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95570" y="2833323"/>
            <a:ext cx="2827636" cy="276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33256" y="3395530"/>
            <a:ext cx="761652" cy="20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67140" y="3910092"/>
            <a:ext cx="2675305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5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95371" y="1719166"/>
            <a:ext cx="285619" cy="5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56165" y="1719166"/>
            <a:ext cx="403931" cy="5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58507" y="1704654"/>
            <a:ext cx="325752" cy="629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157289" y="2663606"/>
            <a:ext cx="190413" cy="20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777461" y="2492896"/>
            <a:ext cx="369339" cy="533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328025" y="2420889"/>
            <a:ext cx="369339" cy="60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1051745" y="3284984"/>
            <a:ext cx="407448" cy="69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2783632" y="4104116"/>
            <a:ext cx="373657" cy="591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5" grpId="0" animBg="1"/>
      <p:bldP spid="6156" grpId="0" animBg="1"/>
      <p:bldP spid="6157" grpId="0" animBg="1"/>
      <p:bldP spid="6158" grpId="0" animBg="1"/>
      <p:bldP spid="61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4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28048" y="1289898"/>
            <a:ext cx="332777" cy="55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408368" y="1289898"/>
            <a:ext cx="288032" cy="62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45454" y="2234446"/>
            <a:ext cx="333223" cy="200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37520" y="3675119"/>
            <a:ext cx="323702" cy="22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764958" y="3684660"/>
            <a:ext cx="342743" cy="21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881520" y="4820025"/>
            <a:ext cx="342743" cy="20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0">
            <a:extLst>
              <a:ext uri="{FF2B5EF4-FFF2-40B4-BE49-F238E27FC236}">
                <a16:creationId xmlns:a16="http://schemas.microsoft.com/office/drawing/2014/main" id="{840CFDD7-7110-47C8-90FF-FF4692E56F16}"/>
              </a:ext>
            </a:extLst>
          </p:cNvPr>
          <p:cNvSpPr/>
          <p:nvPr/>
        </p:nvSpPr>
        <p:spPr bwMode="white">
          <a:xfrm>
            <a:off x="1900561" y="3689430"/>
            <a:ext cx="333223" cy="200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1" grpId="0" animBg="1"/>
      <p:bldP spid="6152" grpId="0" animBg="1"/>
      <p:bldP spid="6153" grpId="0" animBg="1"/>
      <p:bldP spid="615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7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1748045"/>
            <a:ext cx="342743" cy="2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99173" y="1748045"/>
            <a:ext cx="352264" cy="2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90049" y="2549700"/>
            <a:ext cx="190413" cy="2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17024" y="2549700"/>
            <a:ext cx="209454" cy="2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69421" y="3198659"/>
            <a:ext cx="466512" cy="20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013487" y="3847618"/>
            <a:ext cx="476033" cy="20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60363" y="3847618"/>
            <a:ext cx="447471" cy="20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5.png">
            <a:extLst>
              <a:ext uri="{FF2B5EF4-FFF2-40B4-BE49-F238E27FC236}">
                <a16:creationId xmlns:a16="http://schemas.microsoft.com/office/drawing/2014/main" id="{E9EB08BC-BE02-4E73-9E23-80E518898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794"/>
          <a:stretch/>
        </p:blipFill>
        <p:spPr>
          <a:xfrm>
            <a:off x="291610" y="1080000"/>
            <a:ext cx="11520000" cy="1770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262"/>
          <a:stretch/>
        </p:blipFill>
        <p:spPr>
          <a:xfrm>
            <a:off x="720000" y="2852936"/>
            <a:ext cx="11520000" cy="1826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13922" y="1839732"/>
            <a:ext cx="199933" cy="1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13922" y="2487165"/>
            <a:ext cx="199933" cy="1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16561" y="3098464"/>
            <a:ext cx="209454" cy="1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59438" y="3574517"/>
            <a:ext cx="285619" cy="25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116561" y="4279076"/>
            <a:ext cx="209454" cy="1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5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94049" y="1842778"/>
            <a:ext cx="247537" cy="190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02975" y="1842778"/>
            <a:ext cx="228495" cy="190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05090" y="3377869"/>
            <a:ext cx="238016" cy="2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5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21950" y="1384960"/>
            <a:ext cx="238016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47570" y="2566682"/>
            <a:ext cx="228495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99173" y="2566682"/>
            <a:ext cx="238016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4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99371" y="1185045"/>
            <a:ext cx="228495" cy="190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2021-12-30T11:34:19Z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