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4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1728472"/>
            <a:ext cx="6197950" cy="75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689523"/>
            <a:ext cx="3303669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3127619"/>
            <a:ext cx="6569256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4584761"/>
            <a:ext cx="6007537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8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75735" y="1414215"/>
            <a:ext cx="323702" cy="3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62148" y="1824824"/>
            <a:ext cx="466512" cy="2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42314" y="2311823"/>
            <a:ext cx="323702" cy="381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60495" y="2388216"/>
            <a:ext cx="323702" cy="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67140" y="3266727"/>
            <a:ext cx="5179239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4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0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775776" y="1628800"/>
            <a:ext cx="9408448" cy="460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4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1690849"/>
            <a:ext cx="9206479" cy="125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84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577248"/>
            <a:ext cx="7397553" cy="277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4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603681"/>
            <a:ext cx="6978644" cy="202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4250651"/>
            <a:ext cx="4484231" cy="26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256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统计与概率专项复习测试卷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E82232AE-7F82-4396-A371-E8FDE888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数学五年级下北数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9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33785" y="2768226"/>
            <a:ext cx="6969123" cy="114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7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3329602"/>
            <a:ext cx="6140826" cy="159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31537" y="4235163"/>
            <a:ext cx="1580429" cy="21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1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79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80991" y="1242707"/>
            <a:ext cx="733090" cy="26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32132" y="1242707"/>
            <a:ext cx="733090" cy="26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2677" y="1759543"/>
            <a:ext cx="733090" cy="26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52099" y="1759543"/>
            <a:ext cx="733090" cy="27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62677" y="2285950"/>
            <a:ext cx="733090" cy="26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7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9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07568" y="1700807"/>
            <a:ext cx="8280920" cy="356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85719" y="5266553"/>
            <a:ext cx="571239" cy="2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70942" y="5276090"/>
            <a:ext cx="561719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556165" y="5276090"/>
            <a:ext cx="571239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41388" y="5266553"/>
            <a:ext cx="571239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12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671926"/>
            <a:ext cx="5322049" cy="74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5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30358"/>
            <a:ext cx="6502611" cy="1718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15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2021-12-30T11:29:18Z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