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54" y="85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6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0844" y="2474157"/>
            <a:ext cx="323702" cy="59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147107" y="2626942"/>
            <a:ext cx="199933" cy="2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36727" y="2395001"/>
            <a:ext cx="323702" cy="59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373950" y="2395001"/>
            <a:ext cx="323702" cy="59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376595" y="3381315"/>
            <a:ext cx="323702" cy="578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194710" y="3381315"/>
            <a:ext cx="397234" cy="578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755767" y="3381315"/>
            <a:ext cx="397233" cy="649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535801" y="3381315"/>
            <a:ext cx="397232" cy="76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59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806098"/>
            <a:ext cx="1827966" cy="199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00351" y="2770927"/>
            <a:ext cx="2045642" cy="166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17553" y="2806098"/>
            <a:ext cx="2722909" cy="199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4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2491354"/>
            <a:ext cx="2227835" cy="130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42446" y="2491354"/>
            <a:ext cx="1904132" cy="130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27008" y="2491354"/>
            <a:ext cx="1827966" cy="115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66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3365406"/>
            <a:ext cx="1532826" cy="50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95438" y="3517766"/>
            <a:ext cx="837818" cy="19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94115" y="3489199"/>
            <a:ext cx="2151669" cy="125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8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3117919"/>
            <a:ext cx="5645752" cy="131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3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1700620"/>
            <a:ext cx="3141818" cy="131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3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930276"/>
            <a:ext cx="2837157" cy="130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64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15986"/>
            <a:ext cx="4189090" cy="1327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2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214637"/>
            <a:ext cx="2827636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2748584"/>
            <a:ext cx="1456661" cy="2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71537" y="3253927"/>
            <a:ext cx="761652" cy="2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67140" y="3740200"/>
            <a:ext cx="2675305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1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584761"/>
            <a:ext cx="4912661" cy="10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数与代数专项复习测试卷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91BB2D6E-D8F8-4E92-8818-D5D747EE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数学五年级下北数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2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424998"/>
            <a:ext cx="2427768" cy="734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99966" y="3464749"/>
            <a:ext cx="618842" cy="20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3941699"/>
            <a:ext cx="1913652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0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3043864"/>
            <a:ext cx="3732099" cy="132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1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65" y="1803975"/>
            <a:ext cx="456930" cy="54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13289" y="1803975"/>
            <a:ext cx="456930" cy="54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22347" y="2623210"/>
            <a:ext cx="377909" cy="51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347702" y="2766100"/>
            <a:ext cx="314181" cy="209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385454" y="2775626"/>
            <a:ext cx="142809" cy="20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260693" y="3442445"/>
            <a:ext cx="347475" cy="63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552384" y="3442445"/>
            <a:ext cx="445471" cy="63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127404" y="4395044"/>
            <a:ext cx="590280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764628" y="4385518"/>
            <a:ext cx="599801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1" grpId="0" animBg="1"/>
      <p:bldP spid="6152" grpId="0" animBg="1"/>
      <p:bldP spid="6153" grpId="0" animBg="1"/>
      <p:bldP spid="6155" grpId="0" animBg="1"/>
      <p:bldP spid="6156" grpId="0" animBg="1"/>
      <p:bldP spid="6159" grpId="0" animBg="1"/>
      <p:bldP spid="61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9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94380" y="1299353"/>
            <a:ext cx="295140" cy="20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98247" y="1299353"/>
            <a:ext cx="199933" cy="20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36360" y="1772816"/>
            <a:ext cx="576063" cy="760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79272" y="3464282"/>
            <a:ext cx="333223" cy="21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976727" y="4284475"/>
            <a:ext cx="333223" cy="21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707834" y="4274938"/>
            <a:ext cx="333223" cy="228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1">
            <a:extLst>
              <a:ext uri="{FF2B5EF4-FFF2-40B4-BE49-F238E27FC236}">
                <a16:creationId xmlns:a16="http://schemas.microsoft.com/office/drawing/2014/main" id="{E2058B63-F678-4316-9307-1C40BA08B6B0}"/>
              </a:ext>
            </a:extLst>
          </p:cNvPr>
          <p:cNvSpPr/>
          <p:nvPr/>
        </p:nvSpPr>
        <p:spPr bwMode="white">
          <a:xfrm>
            <a:off x="1938223" y="3464282"/>
            <a:ext cx="333223" cy="21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1">
            <a:extLst>
              <a:ext uri="{FF2B5EF4-FFF2-40B4-BE49-F238E27FC236}">
                <a16:creationId xmlns:a16="http://schemas.microsoft.com/office/drawing/2014/main" id="{043E12EF-5D66-4AF7-8FD3-50268D5CCF44}"/>
              </a:ext>
            </a:extLst>
          </p:cNvPr>
          <p:cNvSpPr/>
          <p:nvPr/>
        </p:nvSpPr>
        <p:spPr bwMode="white">
          <a:xfrm>
            <a:off x="5028792" y="3464281"/>
            <a:ext cx="333223" cy="21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1">
            <a:extLst>
              <a:ext uri="{FF2B5EF4-FFF2-40B4-BE49-F238E27FC236}">
                <a16:creationId xmlns:a16="http://schemas.microsoft.com/office/drawing/2014/main" id="{7D43F337-BCB6-409B-9B5D-09A8C3FC4336}"/>
              </a:ext>
            </a:extLst>
          </p:cNvPr>
          <p:cNvSpPr/>
          <p:nvPr/>
        </p:nvSpPr>
        <p:spPr bwMode="white">
          <a:xfrm>
            <a:off x="5028792" y="4284475"/>
            <a:ext cx="333223" cy="21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6152" grpId="0" animBg="1"/>
      <p:bldP spid="6153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75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84396" y="1375157"/>
            <a:ext cx="342743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48363" y="2041643"/>
            <a:ext cx="456991" cy="20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05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25950" y="1805299"/>
            <a:ext cx="199933" cy="15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25950" y="2311101"/>
            <a:ext cx="199933" cy="15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25950" y="2979140"/>
            <a:ext cx="199933" cy="143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59305" y="3761701"/>
            <a:ext cx="285619" cy="25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25950" y="4620608"/>
            <a:ext cx="199933" cy="143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8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75735" y="1852349"/>
            <a:ext cx="228495" cy="190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83801" y="3482866"/>
            <a:ext cx="238016" cy="20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8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983933" y="1365848"/>
            <a:ext cx="238016" cy="20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76925" y="3909896"/>
            <a:ext cx="247537" cy="200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7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93388" y="1481731"/>
            <a:ext cx="238016" cy="20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2022-01-23T09:52:53Z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