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4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28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0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52760" y="2395008"/>
            <a:ext cx="495074" cy="673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99504" y="2385480"/>
            <a:ext cx="266578" cy="514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12892" y="2537945"/>
            <a:ext cx="190413" cy="20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450115" y="2348880"/>
            <a:ext cx="323702" cy="551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452760" y="3233566"/>
            <a:ext cx="495074" cy="55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204231" y="3233566"/>
            <a:ext cx="304661" cy="55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927140" y="3233566"/>
            <a:ext cx="304660" cy="676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481951" y="3185066"/>
            <a:ext cx="323702" cy="66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5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6496" y="2660952"/>
            <a:ext cx="2246398" cy="22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28330" y="2660952"/>
            <a:ext cx="1983694" cy="22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993785" y="2660952"/>
            <a:ext cx="2732429" cy="2209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10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3223" y="2519326"/>
            <a:ext cx="1874425" cy="130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80727" y="2519326"/>
            <a:ext cx="1770842" cy="131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46181" y="2643242"/>
            <a:ext cx="437950" cy="266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098181" y="2662306"/>
            <a:ext cx="1028231" cy="101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  <p:bldP spid="61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2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3260417"/>
            <a:ext cx="4227173" cy="1275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22611" y="3269939"/>
            <a:ext cx="3417917" cy="771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1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2204534"/>
            <a:ext cx="314181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99834" y="2214064"/>
            <a:ext cx="314181" cy="25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147107" y="2214064"/>
            <a:ext cx="428429" cy="228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95834" y="2728681"/>
            <a:ext cx="476033" cy="20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85917" y="3205178"/>
            <a:ext cx="323702" cy="24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75933" y="3195648"/>
            <a:ext cx="314181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432727" y="3195648"/>
            <a:ext cx="428429" cy="228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071933" y="3710266"/>
            <a:ext cx="476033" cy="20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709818" y="4177233"/>
            <a:ext cx="314181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099834" y="4177233"/>
            <a:ext cx="314181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147107" y="4177233"/>
            <a:ext cx="428429" cy="228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795834" y="4701380"/>
            <a:ext cx="476033" cy="20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7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28727" y="2451842"/>
            <a:ext cx="3056132" cy="1324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05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72132" y="2148392"/>
            <a:ext cx="6283636" cy="763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40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53024" y="1729974"/>
            <a:ext cx="3513123" cy="27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62545" y="2284363"/>
            <a:ext cx="3503603" cy="26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62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946788"/>
            <a:ext cx="3103735" cy="1685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66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889911"/>
            <a:ext cx="3655933" cy="26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95570" y="2461613"/>
            <a:ext cx="1713719" cy="20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37785" y="2461613"/>
            <a:ext cx="752132" cy="20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67140" y="2985673"/>
            <a:ext cx="3513123" cy="26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期末综合模拟达标卷（一）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E2696807-39F6-473E-A5BD-F9944F93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数学五年级下北数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0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85983" y="1766611"/>
            <a:ext cx="199933" cy="209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08760" y="1766611"/>
            <a:ext cx="333223" cy="209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37453" y="2279843"/>
            <a:ext cx="333223" cy="26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33851" y="3712008"/>
            <a:ext cx="4893619" cy="26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024330" y="4255575"/>
            <a:ext cx="3513123" cy="26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>
            <a:extLst>
              <a:ext uri="{FF2B5EF4-FFF2-40B4-BE49-F238E27FC236}">
                <a16:creationId xmlns:a16="http://schemas.microsoft.com/office/drawing/2014/main" id="{6DE902A7-41D0-4140-9F1D-BA266E1EEDC9}"/>
              </a:ext>
            </a:extLst>
          </p:cNvPr>
          <p:cNvSpPr/>
          <p:nvPr/>
        </p:nvSpPr>
        <p:spPr bwMode="white">
          <a:xfrm>
            <a:off x="5526871" y="2613612"/>
            <a:ext cx="333223" cy="26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7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33652" y="2899597"/>
            <a:ext cx="4493752" cy="27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43173" y="3452144"/>
            <a:ext cx="4074842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2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8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04363" y="2424907"/>
            <a:ext cx="447471" cy="200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02446" y="2405830"/>
            <a:ext cx="352264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00297" y="2997208"/>
            <a:ext cx="609322" cy="200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60165" y="2997208"/>
            <a:ext cx="618842" cy="209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233454" y="3693507"/>
            <a:ext cx="542677" cy="25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185190" y="3693507"/>
            <a:ext cx="675966" cy="25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041719" y="3693507"/>
            <a:ext cx="523636" cy="25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508231" y="4447037"/>
            <a:ext cx="342743" cy="200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031206" y="4447037"/>
            <a:ext cx="333223" cy="200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3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12099" y="4022086"/>
            <a:ext cx="618842" cy="20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1D9CC665-E91E-40D5-B8F1-318604740B6A}"/>
              </a:ext>
            </a:extLst>
          </p:cNvPr>
          <p:cNvSpPr/>
          <p:nvPr/>
        </p:nvSpPr>
        <p:spPr bwMode="white">
          <a:xfrm>
            <a:off x="1847528" y="2132856"/>
            <a:ext cx="288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9D9206DE-4FBC-4965-A0B9-08FE7CA29116}"/>
              </a:ext>
            </a:extLst>
          </p:cNvPr>
          <p:cNvSpPr/>
          <p:nvPr/>
        </p:nvSpPr>
        <p:spPr bwMode="white">
          <a:xfrm>
            <a:off x="5231904" y="2132856"/>
            <a:ext cx="288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AF8F8B27-6006-4FC7-92BB-FFE9EE9C0F7C}"/>
              </a:ext>
            </a:extLst>
          </p:cNvPr>
          <p:cNvSpPr/>
          <p:nvPr/>
        </p:nvSpPr>
        <p:spPr bwMode="white">
          <a:xfrm>
            <a:off x="8691888" y="2136551"/>
            <a:ext cx="288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4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81652" y="1863115"/>
            <a:ext cx="323702" cy="200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42776" y="1863115"/>
            <a:ext cx="323702" cy="200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2436126"/>
            <a:ext cx="476033" cy="200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52628" y="3572598"/>
            <a:ext cx="333223" cy="21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070611" y="3572598"/>
            <a:ext cx="314181" cy="21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45" descr="4.png">
            <a:extLst>
              <a:ext uri="{FF2B5EF4-FFF2-40B4-BE49-F238E27FC236}">
                <a16:creationId xmlns:a16="http://schemas.microsoft.com/office/drawing/2014/main" id="{57223942-BFB8-4434-A450-8CB64EF2F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021"/>
          <a:stretch/>
        </p:blipFill>
        <p:spPr>
          <a:xfrm>
            <a:off x="757752" y="3814319"/>
            <a:ext cx="11520000" cy="1152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25" y="233657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453"/>
          <a:stretch/>
        </p:blipFill>
        <p:spPr>
          <a:xfrm>
            <a:off x="386800" y="1124744"/>
            <a:ext cx="11520000" cy="2925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92750" y="2049881"/>
            <a:ext cx="199933" cy="15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26105" y="2736582"/>
            <a:ext cx="285619" cy="257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92750" y="3509121"/>
            <a:ext cx="199933" cy="15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26104" y="3983824"/>
            <a:ext cx="285619" cy="257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148630" y="4564835"/>
            <a:ext cx="285618" cy="20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32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04033" y="1823348"/>
            <a:ext cx="247537" cy="20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51702" y="3881851"/>
            <a:ext cx="238016" cy="20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59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66214" y="1442793"/>
            <a:ext cx="218975" cy="190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98380" y="2874875"/>
            <a:ext cx="238016" cy="210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412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19140" y="1902811"/>
            <a:ext cx="238016" cy="19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2021-12-30T11:38:18Z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