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4" y="85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519" y="1080000"/>
            <a:ext cx="11520000" cy="2983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605314"/>
            <a:ext cx="2042846" cy="133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61553" y="2595781"/>
            <a:ext cx="1827966" cy="134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07400" y="2571948"/>
            <a:ext cx="2229542" cy="179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7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603981"/>
            <a:ext cx="1770842" cy="1343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13950" y="2603981"/>
            <a:ext cx="1723239" cy="1343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69950" y="2727805"/>
            <a:ext cx="2018380" cy="105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7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2273013"/>
            <a:ext cx="4389024" cy="27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48165" y="2807484"/>
            <a:ext cx="6607338" cy="27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41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03" y="1261334"/>
            <a:ext cx="8578115" cy="2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1795795"/>
            <a:ext cx="10967801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320712"/>
            <a:ext cx="1037752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32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28727" y="3080487"/>
            <a:ext cx="2960925" cy="10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32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3099539"/>
            <a:ext cx="4779371" cy="135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3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3207860"/>
            <a:ext cx="2551537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38247" y="3770836"/>
            <a:ext cx="1313851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80595" y="3770836"/>
            <a:ext cx="618842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38247" y="4286102"/>
            <a:ext cx="2399206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19338" y="4820453"/>
            <a:ext cx="4208132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794285"/>
            <a:ext cx="2142148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3327619"/>
            <a:ext cx="3237024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19338" y="3870476"/>
            <a:ext cx="5179239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989"/>
          <a:stretch/>
        </p:blipFill>
        <p:spPr>
          <a:xfrm>
            <a:off x="720000" y="1080000"/>
            <a:ext cx="11520000" cy="3717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1786036"/>
            <a:ext cx="590280" cy="2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09685" y="2873714"/>
            <a:ext cx="323702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99702" y="2864173"/>
            <a:ext cx="323702" cy="2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42644" y="3398471"/>
            <a:ext cx="1190082" cy="2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19206" y="3942310"/>
            <a:ext cx="1190082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15103F-D359-43D6-BC30-0903CF722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4339492"/>
            <a:ext cx="2018379" cy="4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期末综合模拟达标卷（二）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E2696807-39F6-473E-A5BD-F9944F93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6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95371" y="2445510"/>
            <a:ext cx="4084363" cy="2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04892" y="2980256"/>
            <a:ext cx="4760330" cy="2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0F11CD-C651-40FB-8517-F99D9ED65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3" y="772206"/>
            <a:ext cx="1903609" cy="424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43872" y="1709866"/>
            <a:ext cx="441251" cy="5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75140" y="1709866"/>
            <a:ext cx="441251" cy="5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41983" y="2654668"/>
            <a:ext cx="609322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56826" y="3351340"/>
            <a:ext cx="323702" cy="581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185851" y="3484948"/>
            <a:ext cx="533157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412838" y="4172076"/>
            <a:ext cx="311831" cy="61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322395" y="4172076"/>
            <a:ext cx="311831" cy="581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746909" y="4162533"/>
            <a:ext cx="199933" cy="581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616543" y="4133468"/>
            <a:ext cx="311831" cy="61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1" grpId="0" animBg="1"/>
      <p:bldP spid="6152" grpId="0" animBg="1"/>
      <p:bldP spid="6153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4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21619" y="1280404"/>
            <a:ext cx="333223" cy="20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33719" y="1786185"/>
            <a:ext cx="618842" cy="20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75537" y="1786185"/>
            <a:ext cx="733090" cy="20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22280" y="2301510"/>
            <a:ext cx="456991" cy="200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42049" y="3437133"/>
            <a:ext cx="571239" cy="2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64958" y="3437133"/>
            <a:ext cx="599801" cy="2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2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32264" y="1299334"/>
            <a:ext cx="723570" cy="2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40017" y="1804758"/>
            <a:ext cx="458958" cy="61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72132" y="2624878"/>
            <a:ext cx="375396" cy="51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60958" y="3597581"/>
            <a:ext cx="342743" cy="2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5.png">
            <a:extLst>
              <a:ext uri="{FF2B5EF4-FFF2-40B4-BE49-F238E27FC236}">
                <a16:creationId xmlns:a16="http://schemas.microsoft.com/office/drawing/2014/main" id="{8C0C4694-C8C9-40E0-B397-4E5052B74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16"/>
          <a:stretch/>
        </p:blipFill>
        <p:spPr>
          <a:xfrm>
            <a:off x="1090952" y="4221088"/>
            <a:ext cx="11520000" cy="953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638"/>
          <a:stretch/>
        </p:blipFill>
        <p:spPr>
          <a:xfrm>
            <a:off x="720000" y="1080000"/>
            <a:ext cx="11520000" cy="3141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59305" y="1709054"/>
            <a:ext cx="285619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25950" y="2404826"/>
            <a:ext cx="199933" cy="152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25950" y="3072005"/>
            <a:ext cx="199933" cy="152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25950" y="3729653"/>
            <a:ext cx="199933" cy="152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59305" y="4759083"/>
            <a:ext cx="342744" cy="286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27404" y="1765745"/>
            <a:ext cx="238016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37454" y="2775314"/>
            <a:ext cx="228495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55768" y="4099184"/>
            <a:ext cx="238016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06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46380" y="1289689"/>
            <a:ext cx="257057" cy="2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37520" y="2824234"/>
            <a:ext cx="257057" cy="2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4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0" name="Rectangle 6149"/>
          <p:cNvSpPr/>
          <p:nvPr/>
        </p:nvSpPr>
        <p:spPr bwMode="white">
          <a:xfrm>
            <a:off x="2509884" y="2397402"/>
            <a:ext cx="199933" cy="21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70876" y="2204864"/>
            <a:ext cx="276099" cy="55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36595" y="2232525"/>
            <a:ext cx="285619" cy="52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916628" y="2204864"/>
            <a:ext cx="285619" cy="55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376595" y="3227939"/>
            <a:ext cx="190413" cy="2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270876" y="3063062"/>
            <a:ext cx="323703" cy="52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108033" y="3063062"/>
            <a:ext cx="314181" cy="52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935668" y="2924944"/>
            <a:ext cx="314181" cy="65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2022-01-23T09:53:15Z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