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1" r:id="rId2"/>
    <p:sldId id="260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94" r:id="rId24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67" d="100"/>
          <a:sy n="67" d="100"/>
        </p:scale>
        <p:origin x="54" y="858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EE32EE1-8B57-4B1F-9E27-843B7EA57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350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90843" y="2204577"/>
            <a:ext cx="323702" cy="576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004297" y="2204576"/>
            <a:ext cx="314181" cy="576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565255" y="2181585"/>
            <a:ext cx="323702" cy="576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040727" y="2357062"/>
            <a:ext cx="323702" cy="209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2471801" y="3157609"/>
            <a:ext cx="199933" cy="209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5032859" y="2933879"/>
            <a:ext cx="314181" cy="576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7651041" y="2943410"/>
            <a:ext cx="314181" cy="576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10135933" y="2933880"/>
            <a:ext cx="333223" cy="585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7" grpId="0" animBg="1"/>
      <p:bldP spid="6158" grpId="0" animBg="1"/>
      <p:bldP spid="6159" grpId="0" animBg="1"/>
      <p:bldP spid="616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5546" y="1052736"/>
            <a:ext cx="11520000" cy="37111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88825" y="2422424"/>
            <a:ext cx="2039891" cy="2341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578005" y="2482420"/>
            <a:ext cx="1940915" cy="1666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968208" y="2492530"/>
            <a:ext cx="2221555" cy="1440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50" grpId="0" animBg="1"/>
      <p:bldP spid="61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3298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91305" y="2527468"/>
            <a:ext cx="1856528" cy="1314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461619" y="2527468"/>
            <a:ext cx="1742280" cy="1314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717685" y="2527468"/>
            <a:ext cx="2018380" cy="1152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9" grpId="0" animBg="1"/>
      <p:bldP spid="61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893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567008" y="2157148"/>
            <a:ext cx="5779041" cy="7149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567008" y="3968282"/>
            <a:ext cx="4760330" cy="724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698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195041" y="2435405"/>
            <a:ext cx="523636" cy="238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408227" y="2674032"/>
            <a:ext cx="580760" cy="524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4420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728859" y="1299654"/>
            <a:ext cx="314181" cy="267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833256" y="1299654"/>
            <a:ext cx="314181" cy="267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652033" y="1299654"/>
            <a:ext cx="437950" cy="229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384462" y="1328304"/>
            <a:ext cx="485553" cy="2005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719338" y="1767613"/>
            <a:ext cx="323702" cy="238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3833256" y="1748512"/>
            <a:ext cx="323702" cy="267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4661553" y="1748512"/>
            <a:ext cx="428429" cy="229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7384462" y="1777163"/>
            <a:ext cx="485553" cy="2005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3324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576528" y="2892144"/>
            <a:ext cx="4865057" cy="1287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262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57619" y="2567036"/>
            <a:ext cx="6997685" cy="1172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220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57619" y="2101973"/>
            <a:ext cx="3389355" cy="1623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519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期末综合模拟冲刺卷</a:t>
            </a:r>
          </a:p>
        </p:txBody>
      </p:sp>
      <p:sp>
        <p:nvSpPr>
          <p:cNvPr id="4" name="文本框 1">
            <a:extLst>
              <a:ext uri="{FF2B5EF4-FFF2-40B4-BE49-F238E27FC236}">
                <a16:creationId xmlns:a16="http://schemas.microsoft.com/office/drawing/2014/main" id="{0AED884A-1890-4586-8626-550C16093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3" y="2239963"/>
            <a:ext cx="4968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数学五年级下北数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233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8" name="Rectangle 6147"/>
          <p:cNvSpPr/>
          <p:nvPr/>
        </p:nvSpPr>
        <p:spPr bwMode="white">
          <a:xfrm>
            <a:off x="2423591" y="1582950"/>
            <a:ext cx="8171383" cy="4006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5916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011812" y="1124744"/>
            <a:ext cx="269975" cy="674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15480" y="2004513"/>
            <a:ext cx="303388" cy="667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667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367074" y="2510762"/>
            <a:ext cx="2827636" cy="1621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 dirty="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62E8D3A-8A94-4108-BA5F-08C159C59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" y="11340"/>
            <a:ext cx="1218679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888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109355" y="1661374"/>
            <a:ext cx="330461" cy="543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147768" y="1823397"/>
            <a:ext cx="199933" cy="200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660892" y="1823397"/>
            <a:ext cx="190413" cy="200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586111" y="2433364"/>
            <a:ext cx="485553" cy="563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6299046" y="2423832"/>
            <a:ext cx="361846" cy="563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532032" y="2413987"/>
            <a:ext cx="333223" cy="563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2814545" y="3186292"/>
            <a:ext cx="485553" cy="219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7117884" y="3186292"/>
            <a:ext cx="133289" cy="200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8184198" y="3186292"/>
            <a:ext cx="476033" cy="209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9755107" y="3634237"/>
            <a:ext cx="466512" cy="209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1" name="Rectangle 6160"/>
          <p:cNvSpPr/>
          <p:nvPr/>
        </p:nvSpPr>
        <p:spPr bwMode="white">
          <a:xfrm>
            <a:off x="1729190" y="4082181"/>
            <a:ext cx="476033" cy="209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2" name="Rectangle 6161"/>
          <p:cNvSpPr/>
          <p:nvPr/>
        </p:nvSpPr>
        <p:spPr bwMode="white">
          <a:xfrm>
            <a:off x="7698644" y="4530126"/>
            <a:ext cx="333223" cy="209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3" name="Rectangle 6162"/>
          <p:cNvSpPr/>
          <p:nvPr/>
        </p:nvSpPr>
        <p:spPr bwMode="white">
          <a:xfrm>
            <a:off x="10250181" y="4530126"/>
            <a:ext cx="333223" cy="209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4" name="Rectangle 6163"/>
          <p:cNvSpPr/>
          <p:nvPr/>
        </p:nvSpPr>
        <p:spPr bwMode="white">
          <a:xfrm>
            <a:off x="2014809" y="4987601"/>
            <a:ext cx="323702" cy="200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1" grpId="0" animBg="1"/>
      <p:bldP spid="6152" grpId="0" animBg="1"/>
      <p:bldP spid="6153" grpId="0" animBg="1"/>
      <p:bldP spid="6157" grpId="0" animBg="1"/>
      <p:bldP spid="6158" grpId="0" animBg="1"/>
      <p:bldP spid="6159" grpId="0" animBg="1"/>
      <p:bldP spid="6160" grpId="0" animBg="1"/>
      <p:bldP spid="6161" grpId="0" animBg="1"/>
      <p:bldP spid="6162" grpId="0" animBg="1"/>
      <p:bldP spid="6163" grpId="0" animBg="1"/>
      <p:bldP spid="616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098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146801" y="1146672"/>
            <a:ext cx="381248" cy="554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679603" y="1299065"/>
            <a:ext cx="190413" cy="209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452099" y="2337246"/>
            <a:ext cx="495074" cy="228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431404" y="2365820"/>
            <a:ext cx="228495" cy="190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461619" y="2784902"/>
            <a:ext cx="466512" cy="228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8603107" y="2813475"/>
            <a:ext cx="447471" cy="200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900561" y="4032623"/>
            <a:ext cx="333223" cy="219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5337520" y="4023099"/>
            <a:ext cx="323702" cy="228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8822082" y="4032623"/>
            <a:ext cx="333223" cy="219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6153">
            <a:extLst>
              <a:ext uri="{FF2B5EF4-FFF2-40B4-BE49-F238E27FC236}">
                <a16:creationId xmlns:a16="http://schemas.microsoft.com/office/drawing/2014/main" id="{16A30E6D-9A0B-499D-B2AF-BA500B3E2E66}"/>
              </a:ext>
            </a:extLst>
          </p:cNvPr>
          <p:cNvSpPr/>
          <p:nvPr/>
        </p:nvSpPr>
        <p:spPr bwMode="white">
          <a:xfrm>
            <a:off x="1991544" y="4797152"/>
            <a:ext cx="333223" cy="219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6153">
            <a:extLst>
              <a:ext uri="{FF2B5EF4-FFF2-40B4-BE49-F238E27FC236}">
                <a16:creationId xmlns:a16="http://schemas.microsoft.com/office/drawing/2014/main" id="{B17E33A7-F4D4-4A48-8EEB-BD222423B33C}"/>
              </a:ext>
            </a:extLst>
          </p:cNvPr>
          <p:cNvSpPr/>
          <p:nvPr/>
        </p:nvSpPr>
        <p:spPr bwMode="white">
          <a:xfrm>
            <a:off x="5327999" y="4797152"/>
            <a:ext cx="333223" cy="228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6153">
            <a:extLst>
              <a:ext uri="{FF2B5EF4-FFF2-40B4-BE49-F238E27FC236}">
                <a16:creationId xmlns:a16="http://schemas.microsoft.com/office/drawing/2014/main" id="{24367DF5-C43D-4068-8BF5-DE298932B910}"/>
              </a:ext>
            </a:extLst>
          </p:cNvPr>
          <p:cNvSpPr/>
          <p:nvPr/>
        </p:nvSpPr>
        <p:spPr bwMode="white">
          <a:xfrm>
            <a:off x="8717355" y="4797152"/>
            <a:ext cx="333223" cy="228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776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156628" y="1328329"/>
            <a:ext cx="190413" cy="2005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383801" y="1328329"/>
            <a:ext cx="333223" cy="2005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185851" y="2694144"/>
            <a:ext cx="317861" cy="6628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145" descr="4.png">
            <a:extLst>
              <a:ext uri="{FF2B5EF4-FFF2-40B4-BE49-F238E27FC236}">
                <a16:creationId xmlns:a16="http://schemas.microsoft.com/office/drawing/2014/main" id="{2078C808-0718-4F7C-8FD2-888ECFCCBD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2708"/>
          <a:stretch/>
        </p:blipFill>
        <p:spPr>
          <a:xfrm>
            <a:off x="336000" y="1098529"/>
            <a:ext cx="11520000" cy="19889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7292"/>
          <a:stretch/>
        </p:blipFill>
        <p:spPr>
          <a:xfrm>
            <a:off x="720000" y="3068960"/>
            <a:ext cx="11520000" cy="22167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126082" y="1858152"/>
            <a:ext cx="199933" cy="231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126082" y="2621095"/>
            <a:ext cx="199933" cy="231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059438" y="3302066"/>
            <a:ext cx="285619" cy="257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116561" y="3988713"/>
            <a:ext cx="209454" cy="162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1059438" y="4942390"/>
            <a:ext cx="285619" cy="257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368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975735" y="1738735"/>
            <a:ext cx="238016" cy="200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356231" y="3180317"/>
            <a:ext cx="247537" cy="200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402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356892" y="1404860"/>
            <a:ext cx="228495" cy="191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727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14743" y="1729210"/>
            <a:ext cx="238016" cy="200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507900" y="2712572"/>
            <a:ext cx="247537" cy="200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11</Words>
  <Application>Microsoft Office PowerPoint</Application>
  <PresentationFormat>宽屏</PresentationFormat>
  <Paragraphs>2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梦梦</cp:lastModifiedBy>
  <cp:revision>5</cp:revision>
  <dcterms:created xsi:type="dcterms:W3CDTF">2021-12-27T06:11:56Z</dcterms:created>
  <dcterms:modified xsi:type="dcterms:W3CDTF">2022-01-23T09:53:41Z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