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49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336198" y="1461472"/>
            <a:ext cx="238016" cy="20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91173" y="3312152"/>
            <a:ext cx="1161520" cy="177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18545" y="3312152"/>
            <a:ext cx="1161520" cy="1774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64958" y="3464778"/>
            <a:ext cx="1142479" cy="146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0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985807"/>
            <a:ext cx="1180561" cy="178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09289" y="1995342"/>
            <a:ext cx="1180561" cy="177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84264" y="1985807"/>
            <a:ext cx="1152000" cy="178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2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654365"/>
            <a:ext cx="1580429" cy="137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80595" y="2654365"/>
            <a:ext cx="1770842" cy="122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36528" y="2787948"/>
            <a:ext cx="428429" cy="25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17289" y="2654365"/>
            <a:ext cx="1285289" cy="137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6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7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7" y="1223048"/>
            <a:ext cx="10396561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1757096"/>
            <a:ext cx="10091900" cy="27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72198" y="2300680"/>
            <a:ext cx="10387041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1917" y="2834728"/>
            <a:ext cx="10853553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9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28727" y="2624965"/>
            <a:ext cx="1999338" cy="137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6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328544"/>
            <a:ext cx="3713057" cy="218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65818" y="2452446"/>
            <a:ext cx="1704198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1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3292151"/>
            <a:ext cx="2827636" cy="1458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1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503347"/>
            <a:ext cx="5245884" cy="99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616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第五、六单元系统复习测试卷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08D9BB3C-F044-4BB5-B05A-C9EB1F6E2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3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577357"/>
            <a:ext cx="5141157" cy="99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46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90710" y="2711109"/>
            <a:ext cx="2275438" cy="130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04165" y="2587106"/>
            <a:ext cx="2227834" cy="51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4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90512" y="1930127"/>
            <a:ext cx="373240" cy="56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08560" y="1930127"/>
            <a:ext cx="373239" cy="56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95636" y="3009503"/>
            <a:ext cx="295140" cy="200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80264" y="3009503"/>
            <a:ext cx="199933" cy="200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5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481" y="1318292"/>
            <a:ext cx="432048" cy="59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14035" y="1318292"/>
            <a:ext cx="437950" cy="59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28859" y="2833842"/>
            <a:ext cx="314181" cy="26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137917" y="2833842"/>
            <a:ext cx="314181" cy="26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204231" y="2833842"/>
            <a:ext cx="437950" cy="228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090975" y="3472469"/>
            <a:ext cx="476033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300099" y="4082502"/>
            <a:ext cx="323702" cy="238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709157" y="4063438"/>
            <a:ext cx="323702" cy="26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775471" y="4063438"/>
            <a:ext cx="437950" cy="228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595570" y="4787851"/>
            <a:ext cx="590280" cy="2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53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22677" y="1270679"/>
            <a:ext cx="323702" cy="57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69292050-D5DE-485A-9523-6B74B931181E}"/>
              </a:ext>
            </a:extLst>
          </p:cNvPr>
          <p:cNvSpPr/>
          <p:nvPr/>
        </p:nvSpPr>
        <p:spPr bwMode="white">
          <a:xfrm>
            <a:off x="1991544" y="3205778"/>
            <a:ext cx="323702" cy="270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D5BA474B-67BF-42D1-B185-EEDA3258D471}"/>
              </a:ext>
            </a:extLst>
          </p:cNvPr>
          <p:cNvSpPr/>
          <p:nvPr/>
        </p:nvSpPr>
        <p:spPr bwMode="white">
          <a:xfrm>
            <a:off x="4367808" y="3186552"/>
            <a:ext cx="323702" cy="270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97354158-7B36-4F11-AFE9-BB20249887BB}"/>
              </a:ext>
            </a:extLst>
          </p:cNvPr>
          <p:cNvSpPr/>
          <p:nvPr/>
        </p:nvSpPr>
        <p:spPr bwMode="white">
          <a:xfrm>
            <a:off x="6744072" y="3205778"/>
            <a:ext cx="323702" cy="270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D73A9C1B-7BF0-4A39-A628-580278C7EBE3}"/>
              </a:ext>
            </a:extLst>
          </p:cNvPr>
          <p:cNvSpPr/>
          <p:nvPr/>
        </p:nvSpPr>
        <p:spPr bwMode="white">
          <a:xfrm>
            <a:off x="9606636" y="3213031"/>
            <a:ext cx="323702" cy="270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53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97149" y="1320966"/>
            <a:ext cx="430876" cy="679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71669" y="2253103"/>
            <a:ext cx="314181" cy="2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41851" y="3025635"/>
            <a:ext cx="1152000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52760" y="4007990"/>
            <a:ext cx="1152000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09090" y="4007990"/>
            <a:ext cx="1152000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4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25950" y="1908571"/>
            <a:ext cx="199933" cy="15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59305" y="2727619"/>
            <a:ext cx="285619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25950" y="3622857"/>
            <a:ext cx="199933" cy="15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25950" y="4327619"/>
            <a:ext cx="199933" cy="152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25950" y="4870476"/>
            <a:ext cx="199933" cy="14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70743" y="1824632"/>
            <a:ext cx="228495" cy="19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03900" y="3371176"/>
            <a:ext cx="238016" cy="200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1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27735" y="1270807"/>
            <a:ext cx="228495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05223" y="3207503"/>
            <a:ext cx="247537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