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2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4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51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51584" y="3589762"/>
            <a:ext cx="1944216" cy="163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92144" y="3613885"/>
            <a:ext cx="3400715" cy="1381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146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13752" y="1643201"/>
            <a:ext cx="4293818" cy="257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04297" y="2187312"/>
            <a:ext cx="1323371" cy="20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004297" y="2702784"/>
            <a:ext cx="1332892" cy="24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23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37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90975" y="2167117"/>
            <a:ext cx="3751140" cy="25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90975" y="4274600"/>
            <a:ext cx="5084033" cy="25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90975" y="4799087"/>
            <a:ext cx="7054809" cy="25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06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38512" y="3776062"/>
            <a:ext cx="3141818" cy="257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48033" y="4300032"/>
            <a:ext cx="4008198" cy="257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033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48099" y="2742507"/>
            <a:ext cx="4151008" cy="25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38578" y="3268012"/>
            <a:ext cx="4798413" cy="25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58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2244111"/>
            <a:ext cx="5322049" cy="26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57619" y="2797542"/>
            <a:ext cx="3989157" cy="26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67140" y="3341430"/>
            <a:ext cx="7092892" cy="27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67140" y="3894860"/>
            <a:ext cx="1847008" cy="26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46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823311"/>
            <a:ext cx="3417917" cy="266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67140" y="3366309"/>
            <a:ext cx="3370314" cy="266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94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254450"/>
            <a:ext cx="5064991" cy="26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67140" y="2798707"/>
            <a:ext cx="5731438" cy="26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80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86181" y="2243061"/>
            <a:ext cx="4512793" cy="27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57619" y="2795992"/>
            <a:ext cx="2265917" cy="27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67140" y="3339389"/>
            <a:ext cx="5045950" cy="27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第二单元系统复习测试卷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065688B2-90AB-4AAB-8B02-C8DAC23D2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数学五年级下北数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35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86115" y="2794380"/>
            <a:ext cx="2304000" cy="26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28132" y="2794380"/>
            <a:ext cx="1761322" cy="26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386115" y="3346791"/>
            <a:ext cx="4627041" cy="26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376595" y="3899203"/>
            <a:ext cx="5036429" cy="26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33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28396" y="1680091"/>
            <a:ext cx="190413" cy="20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27933" y="1680091"/>
            <a:ext cx="304661" cy="20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032198" y="1680091"/>
            <a:ext cx="190413" cy="20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689123" y="2213506"/>
            <a:ext cx="314181" cy="190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840793" y="2213506"/>
            <a:ext cx="418909" cy="190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738710" y="3261285"/>
            <a:ext cx="209454" cy="190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004628" y="3261285"/>
            <a:ext cx="333223" cy="190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888396" y="3785175"/>
            <a:ext cx="323702" cy="20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174677" y="4309064"/>
            <a:ext cx="437950" cy="20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78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536793" y="1290109"/>
            <a:ext cx="304661" cy="191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71272" y="1805832"/>
            <a:ext cx="590280" cy="200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55305" y="2694022"/>
            <a:ext cx="180892" cy="200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985256" y="3219296"/>
            <a:ext cx="199933" cy="200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365090" y="3219296"/>
            <a:ext cx="190413" cy="200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00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48033" y="1813493"/>
            <a:ext cx="466512" cy="190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93190" y="2327891"/>
            <a:ext cx="190413" cy="200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47966" y="2851814"/>
            <a:ext cx="199933" cy="200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527933" y="3366212"/>
            <a:ext cx="333223" cy="200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44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02314" y="1822777"/>
            <a:ext cx="190413" cy="142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002314" y="2337007"/>
            <a:ext cx="190413" cy="152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002314" y="2860761"/>
            <a:ext cx="190413" cy="152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945190" y="3346423"/>
            <a:ext cx="266578" cy="247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002314" y="3898744"/>
            <a:ext cx="190413" cy="142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39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194049" y="1765958"/>
            <a:ext cx="228495" cy="181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29190" y="3337945"/>
            <a:ext cx="218975" cy="190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010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499041" y="1241991"/>
            <a:ext cx="238016" cy="190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73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95107" y="1747828"/>
            <a:ext cx="228495" cy="190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22148" y="3436478"/>
            <a:ext cx="228495" cy="200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2021-12-30T11:01:17Z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