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3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3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1304" y="2635662"/>
            <a:ext cx="2340399" cy="158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71008" y="2635661"/>
            <a:ext cx="2305112" cy="172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27074" y="2635662"/>
            <a:ext cx="1742280" cy="194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2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392" y="1916832"/>
            <a:ext cx="2232248" cy="129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6">
            <a:extLst>
              <a:ext uri="{FF2B5EF4-FFF2-40B4-BE49-F238E27FC236}">
                <a16:creationId xmlns:a16="http://schemas.microsoft.com/office/drawing/2014/main" id="{22086B73-898C-492E-B741-DD96AF7A6086}"/>
              </a:ext>
            </a:extLst>
          </p:cNvPr>
          <p:cNvSpPr/>
          <p:nvPr/>
        </p:nvSpPr>
        <p:spPr bwMode="white">
          <a:xfrm>
            <a:off x="4439816" y="1844824"/>
            <a:ext cx="2448272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6">
            <a:extLst>
              <a:ext uri="{FF2B5EF4-FFF2-40B4-BE49-F238E27FC236}">
                <a16:creationId xmlns:a16="http://schemas.microsoft.com/office/drawing/2014/main" id="{73BCD8CE-9BE0-4135-B4EB-45E37B7A364F}"/>
              </a:ext>
            </a:extLst>
          </p:cNvPr>
          <p:cNvSpPr/>
          <p:nvPr/>
        </p:nvSpPr>
        <p:spPr bwMode="white">
          <a:xfrm>
            <a:off x="7752184" y="1726668"/>
            <a:ext cx="3024336" cy="220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7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80925" y="2758961"/>
            <a:ext cx="3998677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85322" y="3312255"/>
            <a:ext cx="1742280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90446" y="4361605"/>
            <a:ext cx="3636892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04363" y="4924439"/>
            <a:ext cx="1437619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79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270519"/>
            <a:ext cx="1647074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1803975"/>
            <a:ext cx="2342082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71537" y="1803975"/>
            <a:ext cx="942545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33057" y="1803975"/>
            <a:ext cx="2170710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1917" y="2337430"/>
            <a:ext cx="5084033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1917" y="2870886"/>
            <a:ext cx="1647074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81917" y="3404341"/>
            <a:ext cx="2342082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271537" y="3404341"/>
            <a:ext cx="942545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33057" y="3404341"/>
            <a:ext cx="217071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1917" y="3947323"/>
            <a:ext cx="5084033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81917" y="4480778"/>
            <a:ext cx="8187768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1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2841499"/>
            <a:ext cx="2827636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81057" y="3403274"/>
            <a:ext cx="1580429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89983" y="3403274"/>
            <a:ext cx="894942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13421" y="3374709"/>
            <a:ext cx="3370314" cy="27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28727" y="3907920"/>
            <a:ext cx="5179239" cy="27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3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299811"/>
            <a:ext cx="1989818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3107" y="2862068"/>
            <a:ext cx="1332892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04495" y="2862068"/>
            <a:ext cx="618842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51834" y="2833479"/>
            <a:ext cx="2389685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43239" y="3367147"/>
            <a:ext cx="5312528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5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215236"/>
            <a:ext cx="3941553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71669" y="2778084"/>
            <a:ext cx="2275438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75603" y="2778084"/>
            <a:ext cx="761652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43239" y="3293233"/>
            <a:ext cx="3722578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8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4167501"/>
            <a:ext cx="3103735" cy="2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52628" y="4729731"/>
            <a:ext cx="1599471" cy="2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71074" y="4729731"/>
            <a:ext cx="904462" cy="2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43239" y="5244314"/>
            <a:ext cx="3094214" cy="26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9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1823872"/>
            <a:ext cx="2551537" cy="2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52628" y="2386544"/>
            <a:ext cx="2008859" cy="20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89983" y="2386544"/>
            <a:ext cx="761652" cy="20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43239" y="2901532"/>
            <a:ext cx="2399206" cy="2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616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第七单元系统复习测试卷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08D9BB3C-F044-4BB5-B05A-C9EB1F6E2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5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2824381"/>
            <a:ext cx="2265917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28661" y="3386777"/>
            <a:ext cx="1885090" cy="2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42247" y="3386777"/>
            <a:ext cx="752132" cy="2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47702" y="3901513"/>
            <a:ext cx="3779702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28793" y="4435312"/>
            <a:ext cx="4760330" cy="276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0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62479" y="2424198"/>
            <a:ext cx="352264" cy="20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28198" y="2996198"/>
            <a:ext cx="752132" cy="247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79669" y="3568197"/>
            <a:ext cx="352264" cy="20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06975" y="3568197"/>
            <a:ext cx="352264" cy="20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47504" y="4149730"/>
            <a:ext cx="352264" cy="20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9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02909" y="1260913"/>
            <a:ext cx="333223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08826" y="2993870"/>
            <a:ext cx="1589950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17157" y="2993870"/>
            <a:ext cx="209454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18413" y="4146001"/>
            <a:ext cx="485553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526942" y="4146001"/>
            <a:ext cx="485553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28925" y="4726827"/>
            <a:ext cx="276099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0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37057" y="1899341"/>
            <a:ext cx="228495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67206" y="3080718"/>
            <a:ext cx="980628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80528" y="3080718"/>
            <a:ext cx="980628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9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52429" y="2472548"/>
            <a:ext cx="228495" cy="190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8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18479" y="1251758"/>
            <a:ext cx="238016" cy="19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04165" y="3188808"/>
            <a:ext cx="247537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89586" y="1337747"/>
            <a:ext cx="238016" cy="19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62545" y="3285176"/>
            <a:ext cx="228495" cy="19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6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4" y="3140968"/>
            <a:ext cx="9101752" cy="1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7F220433-B7D7-48CF-952E-513C688BC658}"/>
              </a:ext>
            </a:extLst>
          </p:cNvPr>
          <p:cNvSpPr/>
          <p:nvPr/>
        </p:nvSpPr>
        <p:spPr bwMode="white">
          <a:xfrm>
            <a:off x="1631504" y="3471942"/>
            <a:ext cx="2006636" cy="1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FFDCC0EA-7623-4CFA-9982-3AD7E9C57686}"/>
              </a:ext>
            </a:extLst>
          </p:cNvPr>
          <p:cNvSpPr/>
          <p:nvPr/>
        </p:nvSpPr>
        <p:spPr bwMode="white">
          <a:xfrm>
            <a:off x="6945760" y="3324211"/>
            <a:ext cx="2006636" cy="132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