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2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1594811"/>
            <a:ext cx="742611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51305" y="1594811"/>
            <a:ext cx="723570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97785" y="1594811"/>
            <a:ext cx="723570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1424" y="2007677"/>
            <a:ext cx="2232248" cy="15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51">
            <a:extLst>
              <a:ext uri="{FF2B5EF4-FFF2-40B4-BE49-F238E27FC236}">
                <a16:creationId xmlns:a16="http://schemas.microsoft.com/office/drawing/2014/main" id="{FA0DB630-CC2B-4785-ACD4-F74686F4F5DB}"/>
              </a:ext>
            </a:extLst>
          </p:cNvPr>
          <p:cNvSpPr/>
          <p:nvPr/>
        </p:nvSpPr>
        <p:spPr bwMode="white">
          <a:xfrm>
            <a:off x="4980842" y="2007677"/>
            <a:ext cx="2232248" cy="15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51">
            <a:extLst>
              <a:ext uri="{FF2B5EF4-FFF2-40B4-BE49-F238E27FC236}">
                <a16:creationId xmlns:a16="http://schemas.microsoft.com/office/drawing/2014/main" id="{5F1AED4F-6F6A-4886-B8CD-266DD88420AF}"/>
              </a:ext>
            </a:extLst>
          </p:cNvPr>
          <p:cNvSpPr/>
          <p:nvPr/>
        </p:nvSpPr>
        <p:spPr bwMode="white">
          <a:xfrm>
            <a:off x="8837662" y="2007677"/>
            <a:ext cx="2232248" cy="15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2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8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1194342"/>
            <a:ext cx="885421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99173" y="1194342"/>
            <a:ext cx="733090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78809" y="1194342"/>
            <a:ext cx="885421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62702" y="1633978"/>
            <a:ext cx="2048921" cy="221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1">
            <a:extLst>
              <a:ext uri="{FF2B5EF4-FFF2-40B4-BE49-F238E27FC236}">
                <a16:creationId xmlns:a16="http://schemas.microsoft.com/office/drawing/2014/main" id="{001C9AEB-C6BD-4A2A-B17D-7D5C3AF1C3BB}"/>
              </a:ext>
            </a:extLst>
          </p:cNvPr>
          <p:cNvSpPr/>
          <p:nvPr/>
        </p:nvSpPr>
        <p:spPr bwMode="white">
          <a:xfrm>
            <a:off x="4431079" y="1844824"/>
            <a:ext cx="2048921" cy="221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1">
            <a:extLst>
              <a:ext uri="{FF2B5EF4-FFF2-40B4-BE49-F238E27FC236}">
                <a16:creationId xmlns:a16="http://schemas.microsoft.com/office/drawing/2014/main" id="{03FBB067-F874-4481-9F2C-1C90679E99A2}"/>
              </a:ext>
            </a:extLst>
          </p:cNvPr>
          <p:cNvSpPr/>
          <p:nvPr/>
        </p:nvSpPr>
        <p:spPr bwMode="white">
          <a:xfrm>
            <a:off x="8546054" y="1633978"/>
            <a:ext cx="2048921" cy="221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2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9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1995347"/>
            <a:ext cx="2484892" cy="115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84991" y="1995347"/>
            <a:ext cx="2342082" cy="115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641822"/>
            <a:ext cx="2351603" cy="115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85123" y="1641822"/>
            <a:ext cx="2760991" cy="116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6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2264" y="2129608"/>
            <a:ext cx="2408727" cy="68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2129608"/>
            <a:ext cx="2675305" cy="68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79404" y="2129608"/>
            <a:ext cx="2123107" cy="68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4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3843625"/>
            <a:ext cx="418909" cy="22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65884" y="3843625"/>
            <a:ext cx="428429" cy="22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88595" y="3843625"/>
            <a:ext cx="428429" cy="22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1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99768" y="4722427"/>
            <a:ext cx="590280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50909" y="4722427"/>
            <a:ext cx="599801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61685" y="5180114"/>
            <a:ext cx="599801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31867" y="5180114"/>
            <a:ext cx="875900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3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2109874"/>
            <a:ext cx="3636892" cy="164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50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538289"/>
            <a:ext cx="4312859" cy="73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8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138791"/>
            <a:ext cx="7616528" cy="214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易错易混专项复习测试卷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1597BB5-CECC-492A-98F3-FC80E963E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7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81652" y="2557203"/>
            <a:ext cx="4436628" cy="73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5359126"/>
            <a:ext cx="8168727" cy="27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848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1643500"/>
            <a:ext cx="437950" cy="25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57553" y="2596933"/>
            <a:ext cx="3208462" cy="214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0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13024" y="1661556"/>
            <a:ext cx="885421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31669" y="2071506"/>
            <a:ext cx="342743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35603" y="2071506"/>
            <a:ext cx="33322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24066" y="2452854"/>
            <a:ext cx="590280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61950" y="2891405"/>
            <a:ext cx="456991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22743" y="2891405"/>
            <a:ext cx="733090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69157" y="2891405"/>
            <a:ext cx="609322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166809" y="3301355"/>
            <a:ext cx="609322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756099" y="3301355"/>
            <a:ext cx="190413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850975" y="3301355"/>
            <a:ext cx="199933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647728" y="3711304"/>
            <a:ext cx="720080" cy="58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754776" y="3854310"/>
            <a:ext cx="485553" cy="21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441917" y="4588406"/>
            <a:ext cx="733090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1804017"/>
            <a:ext cx="609322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71537" y="2890044"/>
            <a:ext cx="323702" cy="22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33388" y="3490216"/>
            <a:ext cx="323702" cy="21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56165" y="4395238"/>
            <a:ext cx="333223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30C70BD2-6540-4297-A4CA-A664A05B5520}"/>
              </a:ext>
            </a:extLst>
          </p:cNvPr>
          <p:cNvSpPr/>
          <p:nvPr/>
        </p:nvSpPr>
        <p:spPr bwMode="white">
          <a:xfrm>
            <a:off x="8434912" y="2901682"/>
            <a:ext cx="323702" cy="22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A145ACA9-3DB1-4CE5-8319-0D16E434F0FE}"/>
              </a:ext>
            </a:extLst>
          </p:cNvPr>
          <p:cNvSpPr/>
          <p:nvPr/>
        </p:nvSpPr>
        <p:spPr bwMode="white">
          <a:xfrm>
            <a:off x="8832304" y="3476625"/>
            <a:ext cx="323702" cy="22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5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07371" y="1194492"/>
            <a:ext cx="476033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14942" y="1604758"/>
            <a:ext cx="409388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28595" y="2415749"/>
            <a:ext cx="618842" cy="2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66280" y="2415749"/>
            <a:ext cx="609322" cy="2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13487" y="2415749"/>
            <a:ext cx="742611" cy="2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18479" y="2826015"/>
            <a:ext cx="609322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03305" y="2826015"/>
            <a:ext cx="199933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443239" y="3236281"/>
            <a:ext cx="314181" cy="20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727867" y="3236281"/>
            <a:ext cx="466512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984595" y="3236281"/>
            <a:ext cx="323702" cy="20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529256" y="4047272"/>
            <a:ext cx="190413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814214" y="4047272"/>
            <a:ext cx="333223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C6BD197B-3DFA-4EF8-9E9E-5F02F062F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789"/>
          <a:stretch/>
        </p:blipFill>
        <p:spPr>
          <a:xfrm>
            <a:off x="1091936" y="2714722"/>
            <a:ext cx="11520000" cy="885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211"/>
          <a:stretch/>
        </p:blipFill>
        <p:spPr>
          <a:xfrm>
            <a:off x="720000" y="1080000"/>
            <a:ext cx="11520000" cy="16289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30743" y="1613315"/>
            <a:ext cx="199933" cy="15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30743" y="2022826"/>
            <a:ext cx="199933" cy="15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73619" y="2394242"/>
            <a:ext cx="285619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54434" y="2857591"/>
            <a:ext cx="199933" cy="15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54434" y="3276625"/>
            <a:ext cx="209454" cy="15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2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09421" y="1565577"/>
            <a:ext cx="228495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65223" y="2822366"/>
            <a:ext cx="238016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9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41520" y="1194531"/>
            <a:ext cx="238016" cy="2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70545" y="2034431"/>
            <a:ext cx="228495" cy="1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71603" y="2874331"/>
            <a:ext cx="247537" cy="1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41719" y="3704686"/>
            <a:ext cx="247537" cy="1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65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008270"/>
            <a:ext cx="590280" cy="2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23206" y="1998700"/>
            <a:ext cx="199933" cy="2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41388" y="1998700"/>
            <a:ext cx="609322" cy="22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92859" y="1998700"/>
            <a:ext cx="476033" cy="22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05024" y="2419771"/>
            <a:ext cx="618842" cy="2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23206" y="2419771"/>
            <a:ext cx="476033" cy="2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74677" y="2419771"/>
            <a:ext cx="752132" cy="2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92859" y="2419771"/>
            <a:ext cx="618842" cy="21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