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4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54" y="85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40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86181" y="3920940"/>
            <a:ext cx="2656264" cy="276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3223" y="3920940"/>
            <a:ext cx="3522644" cy="266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87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29123" y="2606339"/>
            <a:ext cx="7445157" cy="87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54A03A7B-521F-455F-B1A7-D1C6343F7953}"/>
              </a:ext>
            </a:extLst>
          </p:cNvPr>
          <p:cNvSpPr/>
          <p:nvPr/>
        </p:nvSpPr>
        <p:spPr bwMode="white">
          <a:xfrm>
            <a:off x="4151784" y="2878875"/>
            <a:ext cx="4837634" cy="87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>
            <a:extLst>
              <a:ext uri="{FF2B5EF4-FFF2-40B4-BE49-F238E27FC236}">
                <a16:creationId xmlns:a16="http://schemas.microsoft.com/office/drawing/2014/main" id="{2BEA8952-C19F-42E8-9228-F54B8E042D8B}"/>
              </a:ext>
            </a:extLst>
          </p:cNvPr>
          <p:cNvSpPr/>
          <p:nvPr/>
        </p:nvSpPr>
        <p:spPr bwMode="white">
          <a:xfrm>
            <a:off x="8433236" y="3041482"/>
            <a:ext cx="2266950" cy="870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8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2813929"/>
            <a:ext cx="1666115" cy="819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94710" y="2804402"/>
            <a:ext cx="2046942" cy="828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46181" y="2804402"/>
            <a:ext cx="2037421" cy="828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4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583832" y="2204864"/>
            <a:ext cx="2736304" cy="1224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42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95801" y="1700808"/>
            <a:ext cx="2507902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43276" y="3429000"/>
            <a:ext cx="306083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60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99768" y="2158115"/>
            <a:ext cx="1199603" cy="772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89454" y="2158115"/>
            <a:ext cx="828297" cy="772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41043" y="2158115"/>
            <a:ext cx="1199603" cy="772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701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336528" y="1539063"/>
            <a:ext cx="1570909" cy="765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66677" y="1902488"/>
            <a:ext cx="1561388" cy="401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18148" y="1902488"/>
            <a:ext cx="837818" cy="401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00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19206" y="2787636"/>
            <a:ext cx="2780033" cy="267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09685" y="3302789"/>
            <a:ext cx="2799074" cy="267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29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0297" y="2187204"/>
            <a:ext cx="2522975" cy="26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09818" y="2712171"/>
            <a:ext cx="4027239" cy="26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92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9818" y="2242226"/>
            <a:ext cx="2656264" cy="2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09818" y="2766180"/>
            <a:ext cx="2522975" cy="2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09818" y="3280608"/>
            <a:ext cx="2656264" cy="25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09818" y="3804563"/>
            <a:ext cx="4446148" cy="25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472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图形与几何专项复习测试卷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C5339645-6EA1-48E6-9EBC-B4FC30AB4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数学四年级下北数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13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24198" y="3720382"/>
            <a:ext cx="314181" cy="200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03636" y="3710850"/>
            <a:ext cx="199933" cy="209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12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04628" y="1708713"/>
            <a:ext cx="1418578" cy="26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04033" y="1708713"/>
            <a:ext cx="1409057" cy="26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46247" y="1708713"/>
            <a:ext cx="1409057" cy="26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071933" y="2232641"/>
            <a:ext cx="1418578" cy="26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985586" y="2232641"/>
            <a:ext cx="1418578" cy="26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404495" y="2756569"/>
            <a:ext cx="590280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584396" y="2756569"/>
            <a:ext cx="542677" cy="219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271206" y="3290023"/>
            <a:ext cx="190413" cy="209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108363" y="3299549"/>
            <a:ext cx="133289" cy="190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916958" y="3299549"/>
            <a:ext cx="142809" cy="190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184528" y="3785373"/>
            <a:ext cx="580760" cy="26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3385785" y="4309301"/>
            <a:ext cx="428429" cy="228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4623471" y="4309301"/>
            <a:ext cx="418909" cy="228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5851636" y="4309301"/>
            <a:ext cx="418909" cy="228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95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764297" y="1260898"/>
            <a:ext cx="190413" cy="19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29057" y="1784551"/>
            <a:ext cx="199933" cy="19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70214" y="2298683"/>
            <a:ext cx="447471" cy="209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929123" y="2793773"/>
            <a:ext cx="590280" cy="26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250842" y="3336468"/>
            <a:ext cx="333223" cy="209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308297" y="3860121"/>
            <a:ext cx="314181" cy="19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993123" y="3831558"/>
            <a:ext cx="571239" cy="26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54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38578" y="2091380"/>
            <a:ext cx="190413" cy="200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94049" y="2759273"/>
            <a:ext cx="323702" cy="248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669090" y="2759273"/>
            <a:ext cx="590280" cy="2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081454" y="3455789"/>
            <a:ext cx="580760" cy="2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089983" y="3971021"/>
            <a:ext cx="590280" cy="2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917289" y="3999645"/>
            <a:ext cx="333223" cy="200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366743" y="4514876"/>
            <a:ext cx="199933" cy="200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042049" y="4514876"/>
            <a:ext cx="190413" cy="200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441256" y="4514876"/>
            <a:ext cx="209454" cy="200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145" descr="4.png">
            <a:extLst>
              <a:ext uri="{FF2B5EF4-FFF2-40B4-BE49-F238E27FC236}">
                <a16:creationId xmlns:a16="http://schemas.microsoft.com/office/drawing/2014/main" id="{0B474554-0B05-4EB7-BCA7-956EEE5CB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190"/>
          <a:stretch/>
        </p:blipFill>
        <p:spPr>
          <a:xfrm>
            <a:off x="336000" y="1080000"/>
            <a:ext cx="11520000" cy="15569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810"/>
          <a:stretch/>
        </p:blipFill>
        <p:spPr>
          <a:xfrm>
            <a:off x="720000" y="2636912"/>
            <a:ext cx="11520000" cy="14481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87562" y="1844146"/>
            <a:ext cx="199933" cy="152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930438" y="2311597"/>
            <a:ext cx="285619" cy="257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983272" y="2711306"/>
            <a:ext cx="199933" cy="152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83272" y="3235996"/>
            <a:ext cx="199933" cy="152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916628" y="3722526"/>
            <a:ext cx="285619" cy="24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31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318148" y="1776119"/>
            <a:ext cx="228495" cy="19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70347" y="3406754"/>
            <a:ext cx="228495" cy="200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22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56033" y="1232334"/>
            <a:ext cx="228495" cy="190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32793" y="2270111"/>
            <a:ext cx="228495" cy="199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93917" y="3745849"/>
            <a:ext cx="238016" cy="199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77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52958" y="4514287"/>
            <a:ext cx="2475371" cy="228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84528" y="4514287"/>
            <a:ext cx="2465851" cy="228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13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5</cp:revision>
  <dcterms:created xsi:type="dcterms:W3CDTF">2021-12-27T06:11:56Z</dcterms:created>
  <dcterms:modified xsi:type="dcterms:W3CDTF">2022-01-23T09:51:54Z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