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7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2232392"/>
            <a:ext cx="2380165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2746683"/>
            <a:ext cx="6093223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62545" y="3784789"/>
            <a:ext cx="5274446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62545" y="4289556"/>
            <a:ext cx="4036760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672506"/>
            <a:ext cx="3779702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43504" y="2188561"/>
            <a:ext cx="3903471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53024" y="2714171"/>
            <a:ext cx="4170049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6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2128362"/>
            <a:ext cx="5417256" cy="73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3538886"/>
            <a:ext cx="5007867" cy="73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5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615813"/>
            <a:ext cx="4998347" cy="120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6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0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56694" y="2101441"/>
            <a:ext cx="504595" cy="21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528" y="1695728"/>
            <a:ext cx="6255584" cy="274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2855589"/>
            <a:ext cx="495074" cy="21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642259"/>
            <a:ext cx="7749818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43504" y="3052672"/>
            <a:ext cx="5693355" cy="12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8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2101522"/>
            <a:ext cx="4588958" cy="26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86247" y="3037123"/>
            <a:ext cx="4874578" cy="73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5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587109"/>
            <a:ext cx="6159867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16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69223" y="4152152"/>
            <a:ext cx="323702" cy="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76264" y="4152152"/>
            <a:ext cx="333223" cy="24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56760" y="4152152"/>
            <a:ext cx="333223" cy="24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18214" y="4152152"/>
            <a:ext cx="361785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75008" y="4152152"/>
            <a:ext cx="990148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555504" y="4152152"/>
            <a:ext cx="990148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42909" y="4734144"/>
            <a:ext cx="19041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13884" y="4734144"/>
            <a:ext cx="209454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94380" y="4734144"/>
            <a:ext cx="19041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17752" y="4734144"/>
            <a:ext cx="314181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898247" y="4734144"/>
            <a:ext cx="285619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345388" y="4734144"/>
            <a:ext cx="142809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4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统计与概率专项复习测试卷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E0B9F987-68E9-43F7-8B4B-B8645335C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7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2514581" y="2060848"/>
            <a:ext cx="8080394" cy="41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5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41851" y="1690931"/>
            <a:ext cx="456991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3735" y="1690931"/>
            <a:ext cx="333223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31074" y="2158675"/>
            <a:ext cx="314181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14347" y="2626420"/>
            <a:ext cx="314181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95305" y="2931885"/>
            <a:ext cx="342743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8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2578950"/>
            <a:ext cx="4170049" cy="167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1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1679864"/>
            <a:ext cx="590280" cy="2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84264" y="1679864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75669" y="2708204"/>
            <a:ext cx="599801" cy="2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56165" y="3212852"/>
            <a:ext cx="590280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09553" y="4269757"/>
            <a:ext cx="333223" cy="19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61884" y="3100989"/>
            <a:ext cx="609322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32264" y="3100989"/>
            <a:ext cx="609322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37983" y="3606236"/>
            <a:ext cx="476033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84396" y="3606236"/>
            <a:ext cx="476033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9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4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242400"/>
            <a:ext cx="580760" cy="24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42578" y="1271059"/>
            <a:ext cx="276099" cy="1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32595" y="1242400"/>
            <a:ext cx="580760" cy="25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74413" y="1271059"/>
            <a:ext cx="199933" cy="20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76859" y="1777367"/>
            <a:ext cx="199933" cy="21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28330" y="2293227"/>
            <a:ext cx="199933" cy="20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85520" y="2809088"/>
            <a:ext cx="476033" cy="21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5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728495"/>
            <a:ext cx="333223" cy="2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76198" y="2224403"/>
            <a:ext cx="456991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57818" y="2710774"/>
            <a:ext cx="323702" cy="25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18942" y="4417843"/>
            <a:ext cx="314181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37983" y="4227109"/>
            <a:ext cx="285619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47504" y="4322476"/>
            <a:ext cx="266578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510214" y="4732554"/>
            <a:ext cx="314181" cy="2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480991" y="4732554"/>
            <a:ext cx="323702" cy="2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