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1995215"/>
            <a:ext cx="476033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37454" y="1995215"/>
            <a:ext cx="476033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36595" y="1995215"/>
            <a:ext cx="609322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35735" y="1995215"/>
            <a:ext cx="476033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28793" y="2395621"/>
            <a:ext cx="761652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70743" y="2395621"/>
            <a:ext cx="742611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88925" y="2395621"/>
            <a:ext cx="323702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78545" y="2395621"/>
            <a:ext cx="609322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63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1604675"/>
            <a:ext cx="723570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94314" y="1595136"/>
            <a:ext cx="599801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45652" y="1595136"/>
            <a:ext cx="285619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3432" y="2339220"/>
            <a:ext cx="2160240" cy="144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50">
            <a:extLst>
              <a:ext uri="{FF2B5EF4-FFF2-40B4-BE49-F238E27FC236}">
                <a16:creationId xmlns:a16="http://schemas.microsoft.com/office/drawing/2014/main" id="{35373DF1-49C4-43BE-B409-C5981FC84769}"/>
              </a:ext>
            </a:extLst>
          </p:cNvPr>
          <p:cNvSpPr/>
          <p:nvPr/>
        </p:nvSpPr>
        <p:spPr bwMode="white">
          <a:xfrm>
            <a:off x="4559621" y="2372996"/>
            <a:ext cx="2160240" cy="144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50">
            <a:extLst>
              <a:ext uri="{FF2B5EF4-FFF2-40B4-BE49-F238E27FC236}">
                <a16:creationId xmlns:a16="http://schemas.microsoft.com/office/drawing/2014/main" id="{92E766DD-C048-4106-93D0-84407B7E9080}"/>
              </a:ext>
            </a:extLst>
          </p:cNvPr>
          <p:cNvSpPr/>
          <p:nvPr/>
        </p:nvSpPr>
        <p:spPr bwMode="white">
          <a:xfrm>
            <a:off x="7968210" y="2058703"/>
            <a:ext cx="2160240" cy="252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5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1241964"/>
            <a:ext cx="742611" cy="20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75471" y="1241964"/>
            <a:ext cx="723570" cy="20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69487" y="1241964"/>
            <a:ext cx="733090" cy="20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7951" y="1613529"/>
            <a:ext cx="1656184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49">
            <a:extLst>
              <a:ext uri="{FF2B5EF4-FFF2-40B4-BE49-F238E27FC236}">
                <a16:creationId xmlns:a16="http://schemas.microsoft.com/office/drawing/2014/main" id="{2BBC786B-8B38-4760-A566-1D31C6FD7B4B}"/>
              </a:ext>
            </a:extLst>
          </p:cNvPr>
          <p:cNvSpPr/>
          <p:nvPr/>
        </p:nvSpPr>
        <p:spPr bwMode="white">
          <a:xfrm>
            <a:off x="4540256" y="1707643"/>
            <a:ext cx="1656184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49">
            <a:extLst>
              <a:ext uri="{FF2B5EF4-FFF2-40B4-BE49-F238E27FC236}">
                <a16:creationId xmlns:a16="http://schemas.microsoft.com/office/drawing/2014/main" id="{CDC5F34F-9215-40D1-AA56-362DE1BDA693}"/>
              </a:ext>
            </a:extLst>
          </p:cNvPr>
          <p:cNvSpPr/>
          <p:nvPr/>
        </p:nvSpPr>
        <p:spPr bwMode="white">
          <a:xfrm>
            <a:off x="7752184" y="1916832"/>
            <a:ext cx="2520280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0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033167"/>
            <a:ext cx="2180231" cy="109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2052230"/>
            <a:ext cx="2741950" cy="107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98380" y="2033167"/>
            <a:ext cx="2722909" cy="109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8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2743" y="2051704"/>
            <a:ext cx="1980297" cy="6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18743" y="2051704"/>
            <a:ext cx="1837487" cy="6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41322" y="2042177"/>
            <a:ext cx="1837487" cy="6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4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4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2489332"/>
            <a:ext cx="2646743" cy="25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43504" y="2927368"/>
            <a:ext cx="5112595" cy="25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4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2251912"/>
            <a:ext cx="5255404" cy="6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8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539930"/>
            <a:ext cx="3189421" cy="72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7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607538"/>
            <a:ext cx="3189421" cy="71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2607538"/>
            <a:ext cx="2494413" cy="2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数与代数专项复习测试卷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96C3BDC1-0A3F-4CB8-9714-932BD218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9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138280"/>
            <a:ext cx="2799074" cy="166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89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129226"/>
            <a:ext cx="3075173" cy="165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1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3464291"/>
            <a:ext cx="3084694" cy="165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93719" y="1632198"/>
            <a:ext cx="752132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35933" y="1613157"/>
            <a:ext cx="1418578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19074" y="2555702"/>
            <a:ext cx="599801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27735" y="2574743"/>
            <a:ext cx="714049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90710" y="3041256"/>
            <a:ext cx="333223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94446" y="3041256"/>
            <a:ext cx="599801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9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04165" y="1947735"/>
            <a:ext cx="333223" cy="2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43504" y="2596153"/>
            <a:ext cx="323702" cy="22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04312" y="2650994"/>
            <a:ext cx="285619" cy="11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19801" y="3635529"/>
            <a:ext cx="352264" cy="2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C221BAA3-FFBC-408C-ADB0-38A9B09BD16E}"/>
              </a:ext>
            </a:extLst>
          </p:cNvPr>
          <p:cNvSpPr/>
          <p:nvPr/>
        </p:nvSpPr>
        <p:spPr bwMode="white">
          <a:xfrm>
            <a:off x="1909980" y="1947735"/>
            <a:ext cx="333223" cy="2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B907C483-73EC-4266-914C-86639840EC76}"/>
              </a:ext>
            </a:extLst>
          </p:cNvPr>
          <p:cNvSpPr/>
          <p:nvPr/>
        </p:nvSpPr>
        <p:spPr bwMode="white">
          <a:xfrm>
            <a:off x="9438731" y="1947734"/>
            <a:ext cx="333223" cy="2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42FEC343-3E1A-4F93-8D02-2EFD2F73351B}"/>
              </a:ext>
            </a:extLst>
          </p:cNvPr>
          <p:cNvSpPr/>
          <p:nvPr/>
        </p:nvSpPr>
        <p:spPr bwMode="white">
          <a:xfrm>
            <a:off x="4961510" y="2598549"/>
            <a:ext cx="333223" cy="2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67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47504" y="1680094"/>
            <a:ext cx="466512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85190" y="1680094"/>
            <a:ext cx="476033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14347" y="2146835"/>
            <a:ext cx="466512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52033" y="2146835"/>
            <a:ext cx="333223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99239" y="2213512"/>
            <a:ext cx="199933" cy="14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00099" y="2623101"/>
            <a:ext cx="199933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490181" y="2623101"/>
            <a:ext cx="456991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918280" y="2623101"/>
            <a:ext cx="190413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298776" y="2623101"/>
            <a:ext cx="190413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567008" y="3566107"/>
            <a:ext cx="190413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661884" y="3566107"/>
            <a:ext cx="199933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766280" y="3566107"/>
            <a:ext cx="190413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346049" y="3566107"/>
            <a:ext cx="466512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195371" y="4032847"/>
            <a:ext cx="561719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060429" y="4032847"/>
            <a:ext cx="885421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993123" y="4032847"/>
            <a:ext cx="752132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0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98181" y="1223005"/>
            <a:ext cx="856859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74545" y="1680623"/>
            <a:ext cx="1370975" cy="25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90181" y="2643528"/>
            <a:ext cx="47603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40925" y="2643528"/>
            <a:ext cx="47603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81652" y="3577832"/>
            <a:ext cx="1009190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80859" y="3577832"/>
            <a:ext cx="894942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76528" y="4807681"/>
            <a:ext cx="314181" cy="25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47504" y="5017423"/>
            <a:ext cx="314181" cy="3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966545" y="4826749"/>
            <a:ext cx="285619" cy="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976066" y="4922086"/>
            <a:ext cx="266578" cy="3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3140" y="1633465"/>
            <a:ext cx="190413" cy="1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16495" y="2005624"/>
            <a:ext cx="285619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73619" y="2597260"/>
            <a:ext cx="199933" cy="1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73619" y="3169811"/>
            <a:ext cx="199933" cy="1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16495" y="3541969"/>
            <a:ext cx="285619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3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89454" y="1576176"/>
            <a:ext cx="247537" cy="190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18611" y="2797535"/>
            <a:ext cx="228495" cy="190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08429" y="3608593"/>
            <a:ext cx="228495" cy="190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4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60561" y="1242099"/>
            <a:ext cx="228495" cy="1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17553" y="2138415"/>
            <a:ext cx="228495" cy="1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99504" y="3349395"/>
            <a:ext cx="228495" cy="20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