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1738100"/>
            <a:ext cx="742611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13355" y="1738100"/>
            <a:ext cx="618842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78876" y="1738100"/>
            <a:ext cx="723570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99394" y="2200939"/>
            <a:ext cx="1872208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151">
            <a:extLst>
              <a:ext uri="{FF2B5EF4-FFF2-40B4-BE49-F238E27FC236}">
                <a16:creationId xmlns:a16="http://schemas.microsoft.com/office/drawing/2014/main" id="{DAC31D79-F453-495B-8690-2D401FC90B26}"/>
              </a:ext>
            </a:extLst>
          </p:cNvPr>
          <p:cNvSpPr/>
          <p:nvPr/>
        </p:nvSpPr>
        <p:spPr bwMode="white">
          <a:xfrm>
            <a:off x="4727848" y="2432509"/>
            <a:ext cx="2088232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51">
            <a:extLst>
              <a:ext uri="{FF2B5EF4-FFF2-40B4-BE49-F238E27FC236}">
                <a16:creationId xmlns:a16="http://schemas.microsoft.com/office/drawing/2014/main" id="{49971F9C-3905-4355-BDC4-ACBFB1B17842}"/>
              </a:ext>
            </a:extLst>
          </p:cNvPr>
          <p:cNvSpPr/>
          <p:nvPr/>
        </p:nvSpPr>
        <p:spPr bwMode="white">
          <a:xfrm>
            <a:off x="8323103" y="2606029"/>
            <a:ext cx="2088232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1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261810"/>
            <a:ext cx="2618181" cy="145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23404" y="2261810"/>
            <a:ext cx="2875239" cy="145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79272" y="2261810"/>
            <a:ext cx="2056462" cy="1023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100826" y="4472938"/>
            <a:ext cx="2351603" cy="111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23404" y="4472938"/>
            <a:ext cx="3427438" cy="1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679272" y="4492000"/>
            <a:ext cx="1523305" cy="128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5" grpId="0" animBg="1"/>
      <p:bldP spid="6156" grpId="0" animBg="1"/>
      <p:bldP spid="61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3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253443"/>
            <a:ext cx="2954545" cy="103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66280" y="2253443"/>
            <a:ext cx="2625864" cy="1311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355570" y="2253443"/>
            <a:ext cx="2708982" cy="1391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1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9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7448" y="2060848"/>
            <a:ext cx="7128792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8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1261216"/>
            <a:ext cx="875900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99570" y="1289829"/>
            <a:ext cx="333223" cy="20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75074" y="1270753"/>
            <a:ext cx="875900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50314" y="1289829"/>
            <a:ext cx="342743" cy="20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1843015"/>
            <a:ext cx="342743" cy="20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32991" y="2367588"/>
            <a:ext cx="875900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422876" y="2377126"/>
            <a:ext cx="875900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119206" y="2949387"/>
            <a:ext cx="323702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9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90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24000" y="1718086"/>
            <a:ext cx="2656264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29123" y="2260936"/>
            <a:ext cx="5407735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47900" y="3375207"/>
            <a:ext cx="2656264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29123" y="3927581"/>
            <a:ext cx="4446148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8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2271131"/>
            <a:ext cx="3084694" cy="2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28727" y="2842874"/>
            <a:ext cx="1847008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94710" y="2842874"/>
            <a:ext cx="618842" cy="200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09818" y="3366972"/>
            <a:ext cx="2789553" cy="2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08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04694" y="1777161"/>
            <a:ext cx="3351272" cy="26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2321520"/>
            <a:ext cx="5959933" cy="26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期末综合模拟达标卷（一）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245B4F9E-BBB3-4D9A-978E-CC0BCE1B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9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1767661"/>
            <a:ext cx="2522975" cy="26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19206" y="2340711"/>
            <a:ext cx="1294809" cy="2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42512" y="2340711"/>
            <a:ext cx="609322" cy="2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09818" y="2856457"/>
            <a:ext cx="2237355" cy="26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1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281610"/>
            <a:ext cx="4170049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2825196"/>
            <a:ext cx="2789553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4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85851" y="2855344"/>
            <a:ext cx="4160528" cy="2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85851" y="3399401"/>
            <a:ext cx="3341752" cy="2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85851" y="3943459"/>
            <a:ext cx="5826644" cy="2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07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65421" y="1794607"/>
            <a:ext cx="894942" cy="209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47504" y="2537798"/>
            <a:ext cx="447471" cy="209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84231" y="2348881"/>
            <a:ext cx="552163" cy="550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03504" y="3309573"/>
            <a:ext cx="666446" cy="209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24462" y="3890787"/>
            <a:ext cx="809256" cy="20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260694" y="4452945"/>
            <a:ext cx="590280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4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1832639"/>
            <a:ext cx="456991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79404" y="1832639"/>
            <a:ext cx="742611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09685" y="2423318"/>
            <a:ext cx="476033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79338" y="2423318"/>
            <a:ext cx="609322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95239" y="3013997"/>
            <a:ext cx="571239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804033" y="3013997"/>
            <a:ext cx="285619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8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23008" y="1280368"/>
            <a:ext cx="333223" cy="200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17487" y="1251744"/>
            <a:ext cx="590280" cy="26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95173" y="2453953"/>
            <a:ext cx="618842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42380" y="2453953"/>
            <a:ext cx="609322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04826" y="3045516"/>
            <a:ext cx="590280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23471" y="3045516"/>
            <a:ext cx="609322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813553" y="3045516"/>
            <a:ext cx="723570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194380" y="3627538"/>
            <a:ext cx="304661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5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30743" y="1890953"/>
            <a:ext cx="209454" cy="1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30743" y="2472932"/>
            <a:ext cx="209454" cy="1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30743" y="3064451"/>
            <a:ext cx="209454" cy="1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30743" y="3646430"/>
            <a:ext cx="209454" cy="16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73619" y="4199787"/>
            <a:ext cx="285619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8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64628" y="1737429"/>
            <a:ext cx="228495" cy="20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19471" y="2833144"/>
            <a:ext cx="238016" cy="20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70347" y="3928860"/>
            <a:ext cx="228495" cy="19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9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56694" y="1346953"/>
            <a:ext cx="228495" cy="20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66082" y="2443370"/>
            <a:ext cx="238016" cy="190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3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47834" y="2369781"/>
            <a:ext cx="190413" cy="2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66016" y="2369781"/>
            <a:ext cx="476033" cy="21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36528" y="2369781"/>
            <a:ext cx="733090" cy="21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11900" y="2369781"/>
            <a:ext cx="456991" cy="21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05024" y="2923910"/>
            <a:ext cx="199933" cy="2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99305" y="2923910"/>
            <a:ext cx="742611" cy="21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17487" y="2923910"/>
            <a:ext cx="466512" cy="2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068958" y="2923910"/>
            <a:ext cx="752132" cy="21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2021-12-30T10:41:12Z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