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92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94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58" d="100"/>
          <a:sy n="58" d="100"/>
        </p:scale>
        <p:origin x="108" y="90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EE32EE1-8B57-4B1F-9E27-843B7EA5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031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079776" y="1527221"/>
            <a:ext cx="1656184" cy="1253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483217" y="1700808"/>
            <a:ext cx="1412983" cy="108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929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24066" y="2138583"/>
            <a:ext cx="466512" cy="21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718347" y="2148120"/>
            <a:ext cx="190413" cy="200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327008" y="2138583"/>
            <a:ext cx="618842" cy="21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221289" y="2138583"/>
            <a:ext cx="618842" cy="219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966876" y="2615422"/>
            <a:ext cx="323702" cy="200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575537" y="2615422"/>
            <a:ext cx="199933" cy="200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469818" y="2615422"/>
            <a:ext cx="752132" cy="209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1088000" y="2615422"/>
            <a:ext cx="752132" cy="209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025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76528" y="1670940"/>
            <a:ext cx="875900" cy="209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441917" y="1670940"/>
            <a:ext cx="723570" cy="209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859834" y="1670940"/>
            <a:ext cx="609322" cy="209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56882" y="1976057"/>
            <a:ext cx="2180964" cy="2306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6150">
            <a:extLst>
              <a:ext uri="{FF2B5EF4-FFF2-40B4-BE49-F238E27FC236}">
                <a16:creationId xmlns:a16="http://schemas.microsoft.com/office/drawing/2014/main" id="{C900C75D-B65D-4682-A0A4-9F4BFCD3B0A2}"/>
              </a:ext>
            </a:extLst>
          </p:cNvPr>
          <p:cNvSpPr/>
          <p:nvPr/>
        </p:nvSpPr>
        <p:spPr bwMode="white">
          <a:xfrm>
            <a:off x="4714758" y="2323394"/>
            <a:ext cx="2180964" cy="2306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6150">
            <a:extLst>
              <a:ext uri="{FF2B5EF4-FFF2-40B4-BE49-F238E27FC236}">
                <a16:creationId xmlns:a16="http://schemas.microsoft.com/office/drawing/2014/main" id="{5B8C7671-8A64-4FB4-95AA-D965C7990BA7}"/>
              </a:ext>
            </a:extLst>
          </p:cNvPr>
          <p:cNvSpPr/>
          <p:nvPr/>
        </p:nvSpPr>
        <p:spPr bwMode="white">
          <a:xfrm>
            <a:off x="8112224" y="2564904"/>
            <a:ext cx="2180964" cy="2306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1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966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00826" y="2263760"/>
            <a:ext cx="1475702" cy="1021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23404" y="2244666"/>
            <a:ext cx="2465851" cy="1544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260363" y="2244667"/>
            <a:ext cx="2199272" cy="1544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369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53223" y="2119714"/>
            <a:ext cx="2954545" cy="1165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766280" y="2119714"/>
            <a:ext cx="2008859" cy="1885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212760" y="2119713"/>
            <a:ext cx="1866049" cy="1356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  <p:bldP spid="61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482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73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20000" y="1556792"/>
            <a:ext cx="5952064" cy="3528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152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499702" y="1442769"/>
            <a:ext cx="314181" cy="38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518743" y="1251838"/>
            <a:ext cx="285619" cy="47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528264" y="1347304"/>
            <a:ext cx="266578" cy="47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689123" y="1251838"/>
            <a:ext cx="276099" cy="238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937983" y="1757807"/>
            <a:ext cx="333223" cy="200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709818" y="2722011"/>
            <a:ext cx="3475041" cy="267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54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100165" y="2529230"/>
            <a:ext cx="2665785" cy="734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346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09818" y="2175715"/>
            <a:ext cx="3370314" cy="1200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期末综合模拟达标卷（二）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245B4F9E-BBB3-4D9A-978E-CC0BCE1BE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数学四年级下北数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738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09818" y="2052283"/>
            <a:ext cx="4712727" cy="733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927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09818" y="3436457"/>
            <a:ext cx="2799074" cy="1211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19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09752" y="2624928"/>
            <a:ext cx="5959933" cy="1201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 dirty="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62E8D3A-8A94-4108-BA5F-08C159C59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1340"/>
            <a:ext cx="12186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92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917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366413" y="1689703"/>
            <a:ext cx="2618181" cy="266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841123" y="1689703"/>
            <a:ext cx="2799074" cy="266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166809" y="2242247"/>
            <a:ext cx="333223" cy="200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889388" y="2242247"/>
            <a:ext cx="323702" cy="200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355900" y="2747158"/>
            <a:ext cx="437950" cy="228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633652" y="3280649"/>
            <a:ext cx="428429" cy="228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013157" y="3804613"/>
            <a:ext cx="1370975" cy="266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289256" y="4357158"/>
            <a:ext cx="628363" cy="209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1078479" y="4357158"/>
            <a:ext cx="628363" cy="209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17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53157" y="2271833"/>
            <a:ext cx="752132" cy="219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700297" y="2271833"/>
            <a:ext cx="609322" cy="219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004628" y="2271833"/>
            <a:ext cx="752132" cy="219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451768" y="2271833"/>
            <a:ext cx="609322" cy="219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6">
            <a:extLst>
              <a:ext uri="{FF2B5EF4-FFF2-40B4-BE49-F238E27FC236}">
                <a16:creationId xmlns:a16="http://schemas.microsoft.com/office/drawing/2014/main" id="{45DD715A-CBD4-4B72-9D64-9406832E5F25}"/>
              </a:ext>
            </a:extLst>
          </p:cNvPr>
          <p:cNvSpPr/>
          <p:nvPr/>
        </p:nvSpPr>
        <p:spPr bwMode="white">
          <a:xfrm>
            <a:off x="2360404" y="3573016"/>
            <a:ext cx="288032" cy="269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6">
            <a:extLst>
              <a:ext uri="{FF2B5EF4-FFF2-40B4-BE49-F238E27FC236}">
                <a16:creationId xmlns:a16="http://schemas.microsoft.com/office/drawing/2014/main" id="{693CC5FE-4A4C-43A7-918D-AD30AF454D12}"/>
              </a:ext>
            </a:extLst>
          </p:cNvPr>
          <p:cNvSpPr/>
          <p:nvPr/>
        </p:nvSpPr>
        <p:spPr bwMode="white">
          <a:xfrm>
            <a:off x="7374388" y="3573016"/>
            <a:ext cx="288032" cy="269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46">
            <a:extLst>
              <a:ext uri="{FF2B5EF4-FFF2-40B4-BE49-F238E27FC236}">
                <a16:creationId xmlns:a16="http://schemas.microsoft.com/office/drawing/2014/main" id="{88EC1EBE-C652-4618-BB91-073DD7F382DF}"/>
              </a:ext>
            </a:extLst>
          </p:cNvPr>
          <p:cNvSpPr/>
          <p:nvPr/>
        </p:nvSpPr>
        <p:spPr bwMode="white">
          <a:xfrm>
            <a:off x="2639558" y="4276369"/>
            <a:ext cx="288032" cy="269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46">
            <a:extLst>
              <a:ext uri="{FF2B5EF4-FFF2-40B4-BE49-F238E27FC236}">
                <a16:creationId xmlns:a16="http://schemas.microsoft.com/office/drawing/2014/main" id="{82361730-0DB8-4CB0-950F-7E9B70FE0238}"/>
              </a:ext>
            </a:extLst>
          </p:cNvPr>
          <p:cNvSpPr/>
          <p:nvPr/>
        </p:nvSpPr>
        <p:spPr bwMode="white">
          <a:xfrm>
            <a:off x="7225448" y="4276369"/>
            <a:ext cx="288032" cy="269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06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726876" y="1251635"/>
            <a:ext cx="333223" cy="200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29322" y="1757007"/>
            <a:ext cx="590280" cy="266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175008" y="2281449"/>
            <a:ext cx="561719" cy="266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659900" y="2281449"/>
            <a:ext cx="580760" cy="257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661884" y="3358939"/>
            <a:ext cx="618842" cy="219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899570" y="3358939"/>
            <a:ext cx="609322" cy="219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070611" y="3358939"/>
            <a:ext cx="752132" cy="219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384462" y="3892916"/>
            <a:ext cx="609322" cy="209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766942" y="4417358"/>
            <a:ext cx="199933" cy="200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7127404" y="4417358"/>
            <a:ext cx="314181" cy="200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145" descr="4.png">
            <a:extLst>
              <a:ext uri="{FF2B5EF4-FFF2-40B4-BE49-F238E27FC236}">
                <a16:creationId xmlns:a16="http://schemas.microsoft.com/office/drawing/2014/main" id="{73C1A95C-0C24-40BC-A35D-AA00F6115E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491"/>
          <a:stretch/>
        </p:blipFill>
        <p:spPr>
          <a:xfrm>
            <a:off x="336000" y="1039934"/>
            <a:ext cx="11520000" cy="10525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250"/>
          <a:stretch/>
        </p:blipFill>
        <p:spPr>
          <a:xfrm>
            <a:off x="720000" y="2033130"/>
            <a:ext cx="11520000" cy="20968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030877" y="1733970"/>
            <a:ext cx="306720" cy="257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973752" y="2176100"/>
            <a:ext cx="285619" cy="257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030876" y="2738447"/>
            <a:ext cx="199933" cy="152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973752" y="3224543"/>
            <a:ext cx="285619" cy="257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973752" y="3748765"/>
            <a:ext cx="285619" cy="247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109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069619" y="1708893"/>
            <a:ext cx="247537" cy="190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776132" y="2642704"/>
            <a:ext cx="218975" cy="190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567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14611" y="1232550"/>
            <a:ext cx="238016" cy="200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76925" y="2634108"/>
            <a:ext cx="228495" cy="200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757421" y="3568480"/>
            <a:ext cx="228495" cy="200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77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76727" y="2976992"/>
            <a:ext cx="2446809" cy="829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09024" y="2993617"/>
            <a:ext cx="2056462" cy="1220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079801" y="3003150"/>
            <a:ext cx="2456330" cy="1210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14</Words>
  <Application>Microsoft Office PowerPoint</Application>
  <PresentationFormat>宽屏</PresentationFormat>
  <Paragraphs>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4</cp:revision>
  <dcterms:created xsi:type="dcterms:W3CDTF">2021-12-27T06:11:56Z</dcterms:created>
  <dcterms:modified xsi:type="dcterms:W3CDTF">2021-12-30T10:45:17Z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