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1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94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58" d="100"/>
          <a:sy n="58" d="100"/>
        </p:scale>
        <p:origin x="108" y="90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EE32EE1-8B57-4B1F-9E27-843B7EA5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682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775801" y="2861728"/>
            <a:ext cx="1694677" cy="257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81388" y="3366710"/>
            <a:ext cx="3075173" cy="266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290909" y="3881220"/>
            <a:ext cx="2389685" cy="257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196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232793" y="1222896"/>
            <a:ext cx="1694677" cy="266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919603" y="1737324"/>
            <a:ext cx="2932363" cy="762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046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051900" y="1232618"/>
            <a:ext cx="3484561" cy="267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424198" y="2243717"/>
            <a:ext cx="4741289" cy="1297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218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90776" y="3322650"/>
            <a:ext cx="3322710" cy="267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681256" y="3847526"/>
            <a:ext cx="4027239" cy="267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061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38644" y="1708989"/>
            <a:ext cx="2085024" cy="266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929123" y="2233146"/>
            <a:ext cx="2104066" cy="266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747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24198" y="2235417"/>
            <a:ext cx="4312859" cy="267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433719" y="2760607"/>
            <a:ext cx="4170049" cy="267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489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14677" y="2320490"/>
            <a:ext cx="3075173" cy="267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433719" y="2845313"/>
            <a:ext cx="3208462" cy="257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422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24198" y="3527262"/>
            <a:ext cx="2532495" cy="266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833586" y="4079563"/>
            <a:ext cx="1304330" cy="209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366413" y="4079563"/>
            <a:ext cx="609322" cy="209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433719" y="4584251"/>
            <a:ext cx="2246876" cy="266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077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33719" y="2223946"/>
            <a:ext cx="2799074" cy="266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843107" y="2767320"/>
            <a:ext cx="1723239" cy="200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775801" y="2767320"/>
            <a:ext cx="752132" cy="200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433719" y="3253498"/>
            <a:ext cx="2656264" cy="266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541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43239" y="2215758"/>
            <a:ext cx="4160528" cy="267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433719" y="2731144"/>
            <a:ext cx="3360793" cy="267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解决问题专项复习测试卷</a:t>
            </a:r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38D4CB94-455D-4FCB-8108-6F22CC552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数学四年级下北数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406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24198" y="2244634"/>
            <a:ext cx="2970446" cy="1307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940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33719" y="2710203"/>
            <a:ext cx="7473719" cy="276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424198" y="3234538"/>
            <a:ext cx="4731768" cy="781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344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09752" y="2728151"/>
            <a:ext cx="2522975" cy="266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328661" y="3252130"/>
            <a:ext cx="2818115" cy="266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365752" y="3271184"/>
            <a:ext cx="752132" cy="200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909752" y="3766582"/>
            <a:ext cx="2380165" cy="257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 dirty="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2E8D3A-8A94-4108-BA5F-08C159C59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" y="11340"/>
            <a:ext cx="121867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786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146776" y="1928223"/>
            <a:ext cx="599801" cy="266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803041" y="1956815"/>
            <a:ext cx="199933" cy="200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897917" y="1928223"/>
            <a:ext cx="1152000" cy="266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738710" y="2490528"/>
            <a:ext cx="590280" cy="257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271206" y="2509590"/>
            <a:ext cx="190413" cy="200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308958" y="2480998"/>
            <a:ext cx="1142479" cy="266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517090" y="3062364"/>
            <a:ext cx="456991" cy="200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5299438" y="3615139"/>
            <a:ext cx="342743" cy="200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6318148" y="4158383"/>
            <a:ext cx="552198" cy="219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9945520" y="4158383"/>
            <a:ext cx="428429" cy="209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344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594247" y="1232430"/>
            <a:ext cx="609322" cy="209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555173" y="1232430"/>
            <a:ext cx="609322" cy="209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976396" y="1784989"/>
            <a:ext cx="333223" cy="209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529256" y="2890109"/>
            <a:ext cx="190413" cy="209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794512" y="2890109"/>
            <a:ext cx="199933" cy="209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746909" y="3995228"/>
            <a:ext cx="276099" cy="200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825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232462" y="1766846"/>
            <a:ext cx="723570" cy="209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765619" y="2320139"/>
            <a:ext cx="1018710" cy="200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62611" y="2863892"/>
            <a:ext cx="333223" cy="200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412694" y="3417185"/>
            <a:ext cx="476033" cy="209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946181" y="3970478"/>
            <a:ext cx="456991" cy="209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507239" y="3970478"/>
            <a:ext cx="456991" cy="209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793851" y="4523771"/>
            <a:ext cx="304661" cy="200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288264" y="4523771"/>
            <a:ext cx="437950" cy="200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773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05090" y="2299704"/>
            <a:ext cx="228495" cy="190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647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612628" y="1194639"/>
            <a:ext cx="228495" cy="191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947504" y="2713609"/>
            <a:ext cx="247537" cy="191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896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946181" y="1261295"/>
            <a:ext cx="238016" cy="200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536132" y="2282278"/>
            <a:ext cx="228495" cy="190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953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57487" y="2194328"/>
            <a:ext cx="2513454" cy="266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824066" y="2699109"/>
            <a:ext cx="3208462" cy="266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824066" y="3213414"/>
            <a:ext cx="4312859" cy="266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11</Words>
  <Application>Microsoft Office PowerPoint</Application>
  <PresentationFormat>宽屏</PresentationFormat>
  <Paragraphs>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4</cp:revision>
  <dcterms:created xsi:type="dcterms:W3CDTF">2021-12-27T06:11:56Z</dcterms:created>
  <dcterms:modified xsi:type="dcterms:W3CDTF">2021-12-30T10:34:33Z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