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4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76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91305" y="2224817"/>
            <a:ext cx="428429" cy="26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86314" y="2253438"/>
            <a:ext cx="1161520" cy="67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404495" y="2224817"/>
            <a:ext cx="428429" cy="26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99504" y="2253438"/>
            <a:ext cx="1294809" cy="68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850975" y="2224817"/>
            <a:ext cx="428429" cy="26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431735" y="2253438"/>
            <a:ext cx="1694677" cy="1154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67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1604587"/>
            <a:ext cx="456991" cy="25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05487" y="1633200"/>
            <a:ext cx="1837487" cy="1192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023669" y="1604587"/>
            <a:ext cx="428429" cy="25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851966" y="1633200"/>
            <a:ext cx="1447140" cy="1154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470148" y="1604587"/>
            <a:ext cx="428429" cy="25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165157" y="1633200"/>
            <a:ext cx="1980297" cy="1163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33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3308006"/>
            <a:ext cx="2123107" cy="1218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98776" y="3308006"/>
            <a:ext cx="2799074" cy="1180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1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19801" y="2844132"/>
            <a:ext cx="1304330" cy="200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75008" y="2844132"/>
            <a:ext cx="1304330" cy="200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53223" y="3301852"/>
            <a:ext cx="428429" cy="257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29190" y="3330460"/>
            <a:ext cx="894942" cy="200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898909" y="3301852"/>
            <a:ext cx="428429" cy="257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593917" y="3330460"/>
            <a:ext cx="885421" cy="200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872000" y="3816788"/>
            <a:ext cx="742611" cy="200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736727" y="3816788"/>
            <a:ext cx="742611" cy="200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98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09950" y="3389110"/>
            <a:ext cx="218975" cy="238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42512" y="3389110"/>
            <a:ext cx="218975" cy="229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36991" y="3389110"/>
            <a:ext cx="209454" cy="229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212429" y="3389110"/>
            <a:ext cx="218975" cy="238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59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80727" y="1996221"/>
            <a:ext cx="828297" cy="763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51371" y="1996221"/>
            <a:ext cx="466512" cy="763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22016" y="2349348"/>
            <a:ext cx="837818" cy="41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41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18942" y="1538029"/>
            <a:ext cx="1190082" cy="763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89586" y="1538029"/>
            <a:ext cx="837818" cy="763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15841" y="1538029"/>
            <a:ext cx="1199603" cy="763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909421" y="3465568"/>
            <a:ext cx="1199603" cy="77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289586" y="3465568"/>
            <a:ext cx="828297" cy="77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615841" y="3465568"/>
            <a:ext cx="1190082" cy="77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15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47966" y="2616361"/>
            <a:ext cx="5798082" cy="2175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51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48099" y="2273224"/>
            <a:ext cx="3065652" cy="26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47966" y="2845972"/>
            <a:ext cx="1989818" cy="20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652363" y="3390083"/>
            <a:ext cx="609322" cy="20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48099" y="3905556"/>
            <a:ext cx="2780033" cy="26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67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48099" y="1738078"/>
            <a:ext cx="2789553" cy="267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47966" y="2310320"/>
            <a:ext cx="1847008" cy="200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376264" y="2853950"/>
            <a:ext cx="885421" cy="200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48099" y="3368967"/>
            <a:ext cx="2780033" cy="267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56886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第四、五单元系统复习测试卷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CAC9FDD1-ED2C-43F0-B433-E74DD5A2A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数学四年级下北数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51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48099" y="2254133"/>
            <a:ext cx="3065652" cy="26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47966" y="2826881"/>
            <a:ext cx="2265917" cy="210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195041" y="3370991"/>
            <a:ext cx="752132" cy="20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48099" y="3886464"/>
            <a:ext cx="2913322" cy="26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02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48099" y="2262735"/>
            <a:ext cx="3884429" cy="267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57487" y="2825488"/>
            <a:ext cx="1847008" cy="209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519074" y="3378703"/>
            <a:ext cx="618842" cy="200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48099" y="3893765"/>
            <a:ext cx="3532165" cy="267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60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38512" y="2766313"/>
            <a:ext cx="2522975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66942" y="3309363"/>
            <a:ext cx="2522975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404495" y="3880994"/>
            <a:ext cx="752132" cy="20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338512" y="4404990"/>
            <a:ext cx="2646743" cy="257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01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62479" y="2206591"/>
            <a:ext cx="295140" cy="200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916958" y="2693508"/>
            <a:ext cx="885421" cy="200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880859" y="3189973"/>
            <a:ext cx="447471" cy="200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842115" y="3686437"/>
            <a:ext cx="580760" cy="190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232132" y="3686437"/>
            <a:ext cx="580760" cy="190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402512" y="3676889"/>
            <a:ext cx="352264" cy="210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424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52694" y="1681269"/>
            <a:ext cx="2475371" cy="26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593586" y="1681269"/>
            <a:ext cx="2532495" cy="276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23933" y="2177555"/>
            <a:ext cx="4103404" cy="26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480991" y="2664296"/>
            <a:ext cx="4131966" cy="26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42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14148" y="2709613"/>
            <a:ext cx="190413" cy="209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22347" y="2719142"/>
            <a:ext cx="314181" cy="200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05289" y="3205167"/>
            <a:ext cx="723570" cy="200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356892" y="3691192"/>
            <a:ext cx="466512" cy="209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82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24595" y="1966874"/>
            <a:ext cx="209454" cy="22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19074" y="1976410"/>
            <a:ext cx="209454" cy="209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746909" y="1966874"/>
            <a:ext cx="361785" cy="22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584066" y="1976410"/>
            <a:ext cx="152330" cy="209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500033" y="2806067"/>
            <a:ext cx="314181" cy="22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031867" y="2786994"/>
            <a:ext cx="323702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717024" y="2786994"/>
            <a:ext cx="314181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119206" y="3750159"/>
            <a:ext cx="323702" cy="238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621818" y="4446308"/>
            <a:ext cx="1056793" cy="209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145" descr="5.png">
            <a:extLst>
              <a:ext uri="{FF2B5EF4-FFF2-40B4-BE49-F238E27FC236}">
                <a16:creationId xmlns:a16="http://schemas.microsoft.com/office/drawing/2014/main" id="{14FF5AC4-05C2-47AE-80B9-BF8E4773D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8368"/>
          <a:stretch/>
        </p:blipFill>
        <p:spPr>
          <a:xfrm>
            <a:off x="336000" y="1089539"/>
            <a:ext cx="11520000" cy="8870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979"/>
          <a:stretch/>
        </p:blipFill>
        <p:spPr>
          <a:xfrm>
            <a:off x="720000" y="2060848"/>
            <a:ext cx="11520000" cy="18233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897586" y="1654416"/>
            <a:ext cx="285619" cy="312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983272" y="2138712"/>
            <a:ext cx="199933" cy="152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983272" y="2615609"/>
            <a:ext cx="190413" cy="152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983272" y="3082968"/>
            <a:ext cx="199933" cy="162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983272" y="3559866"/>
            <a:ext cx="199933" cy="152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15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031537" y="1699966"/>
            <a:ext cx="228495" cy="190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593917" y="2653761"/>
            <a:ext cx="238016" cy="200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23933" y="3607556"/>
            <a:ext cx="238016" cy="190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49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07305" y="1299252"/>
            <a:ext cx="228495" cy="190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66677" y="3100940"/>
            <a:ext cx="228495" cy="190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14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2021-12-30T10:15:09Z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