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92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94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7" d="100"/>
          <a:sy n="67" d="100"/>
        </p:scale>
        <p:origin x="54" y="858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243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19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08596" y="3092063"/>
            <a:ext cx="5279492" cy="2269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022346" y="2920418"/>
            <a:ext cx="447471" cy="810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726876" y="2291052"/>
            <a:ext cx="456991" cy="1439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421884" y="2186158"/>
            <a:ext cx="456991" cy="1544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126413" y="2453162"/>
            <a:ext cx="456991" cy="1277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7">
            <a:extLst>
              <a:ext uri="{FF2B5EF4-FFF2-40B4-BE49-F238E27FC236}">
                <a16:creationId xmlns:a16="http://schemas.microsoft.com/office/drawing/2014/main" id="{7198BDCC-5ABA-4904-80DF-46A5D38CBAA5}"/>
              </a:ext>
            </a:extLst>
          </p:cNvPr>
          <p:cNvSpPr/>
          <p:nvPr/>
        </p:nvSpPr>
        <p:spPr bwMode="white">
          <a:xfrm>
            <a:off x="1775520" y="1580928"/>
            <a:ext cx="792088" cy="336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7">
            <a:extLst>
              <a:ext uri="{FF2B5EF4-FFF2-40B4-BE49-F238E27FC236}">
                <a16:creationId xmlns:a16="http://schemas.microsoft.com/office/drawing/2014/main" id="{80059875-8301-4301-A7F0-1D4B48DE1BE6}"/>
              </a:ext>
            </a:extLst>
          </p:cNvPr>
          <p:cNvSpPr/>
          <p:nvPr/>
        </p:nvSpPr>
        <p:spPr bwMode="white">
          <a:xfrm>
            <a:off x="4655840" y="1580928"/>
            <a:ext cx="792088" cy="336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7">
            <a:extLst>
              <a:ext uri="{FF2B5EF4-FFF2-40B4-BE49-F238E27FC236}">
                <a16:creationId xmlns:a16="http://schemas.microsoft.com/office/drawing/2014/main" id="{1D3ADF6F-0BC5-49DA-9F41-E4CA2325FBC8}"/>
              </a:ext>
            </a:extLst>
          </p:cNvPr>
          <p:cNvSpPr/>
          <p:nvPr/>
        </p:nvSpPr>
        <p:spPr bwMode="white">
          <a:xfrm>
            <a:off x="4372912" y="2116426"/>
            <a:ext cx="792088" cy="336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628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00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04892" y="2824388"/>
            <a:ext cx="361785" cy="209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34214" y="1484784"/>
            <a:ext cx="7033994" cy="360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965884" y="4044507"/>
            <a:ext cx="333223" cy="21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10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29322" y="2663502"/>
            <a:ext cx="590280" cy="267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624132" y="1204009"/>
            <a:ext cx="190413" cy="200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252495" y="1700046"/>
            <a:ext cx="314181" cy="200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908760" y="1700046"/>
            <a:ext cx="199933" cy="200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213090" y="2177004"/>
            <a:ext cx="599801" cy="257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424198" y="3646037"/>
            <a:ext cx="4541355" cy="763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00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345388" y="2918132"/>
            <a:ext cx="618842" cy="200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69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19603" y="1708925"/>
            <a:ext cx="4836495" cy="752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919603" y="3681464"/>
            <a:ext cx="4084363" cy="762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23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90909" y="2243086"/>
            <a:ext cx="4274776" cy="257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81388" y="2767428"/>
            <a:ext cx="3465520" cy="257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50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29123" y="1671524"/>
            <a:ext cx="3179900" cy="257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919603" y="2196263"/>
            <a:ext cx="3189421" cy="257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441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19603" y="1718469"/>
            <a:ext cx="3874909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56886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第六单元系统复习测试卷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CAC9FDD1-ED2C-43F0-B433-E74DD5A2A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数学四年级下北数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75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33719" y="2233408"/>
            <a:ext cx="3446479" cy="266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24198" y="2757685"/>
            <a:ext cx="3465520" cy="266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342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95570" y="4185359"/>
            <a:ext cx="4427107" cy="266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605090" y="4718795"/>
            <a:ext cx="1275768" cy="257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661553" y="4718795"/>
            <a:ext cx="1275768" cy="257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605090" y="5252231"/>
            <a:ext cx="4560396" cy="257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65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889719" y="1623597"/>
            <a:ext cx="590280" cy="257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29190" y="2033680"/>
            <a:ext cx="599801" cy="267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451107" y="2033680"/>
            <a:ext cx="599801" cy="267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595900" y="2872919"/>
            <a:ext cx="875900" cy="257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069619" y="3311612"/>
            <a:ext cx="314181" cy="200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288925" y="3731231"/>
            <a:ext cx="199933" cy="200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156958" y="4141314"/>
            <a:ext cx="733090" cy="209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849983" y="4560933"/>
            <a:ext cx="333223" cy="209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955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841123" y="1623461"/>
            <a:ext cx="190413" cy="200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622479" y="2014373"/>
            <a:ext cx="580760" cy="266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536132" y="2014373"/>
            <a:ext cx="599801" cy="266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603438" y="2843867"/>
            <a:ext cx="599801" cy="266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479669" y="3282451"/>
            <a:ext cx="323702" cy="200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051239" y="4521925"/>
            <a:ext cx="333223" cy="209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433057" y="5360954"/>
            <a:ext cx="476033" cy="209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46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99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00297" y="1137289"/>
            <a:ext cx="590280" cy="267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80661" y="1137289"/>
            <a:ext cx="580760" cy="267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81388" y="1662440"/>
            <a:ext cx="323702" cy="21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718347" y="2168495"/>
            <a:ext cx="314181" cy="200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872000" y="3132863"/>
            <a:ext cx="6207471" cy="276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571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77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175669" y="1984987"/>
            <a:ext cx="323702" cy="219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956363" y="2699450"/>
            <a:ext cx="361785" cy="219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347371" y="2994762"/>
            <a:ext cx="352264" cy="219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34933" y="1510270"/>
            <a:ext cx="6717251" cy="4267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976727" y="3880697"/>
            <a:ext cx="333223" cy="219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709818" y="3880697"/>
            <a:ext cx="333223" cy="219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826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81388" y="1251959"/>
            <a:ext cx="323702" cy="210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594247" y="1232852"/>
            <a:ext cx="1018710" cy="257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1758284"/>
            <a:ext cx="333223" cy="200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632661" y="2255055"/>
            <a:ext cx="199933" cy="200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070280" y="2751827"/>
            <a:ext cx="333223" cy="210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12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梦梦</cp:lastModifiedBy>
  <cp:revision>5</cp:revision>
  <dcterms:created xsi:type="dcterms:W3CDTF">2021-12-27T06:11:56Z</dcterms:created>
  <dcterms:modified xsi:type="dcterms:W3CDTF">2022-01-23T09:49:40Z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