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2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280911"/>
            <a:ext cx="485553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61223" y="2280911"/>
            <a:ext cx="485553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26677" y="2280911"/>
            <a:ext cx="361785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146">
            <a:extLst>
              <a:ext uri="{FF2B5EF4-FFF2-40B4-BE49-F238E27FC236}">
                <a16:creationId xmlns:a16="http://schemas.microsoft.com/office/drawing/2014/main" id="{FB4F0057-B58F-4B30-B247-8E6B5804875B}"/>
              </a:ext>
            </a:extLst>
          </p:cNvPr>
          <p:cNvSpPr/>
          <p:nvPr/>
        </p:nvSpPr>
        <p:spPr bwMode="white">
          <a:xfrm>
            <a:off x="1919536" y="2780928"/>
            <a:ext cx="485553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6146">
            <a:extLst>
              <a:ext uri="{FF2B5EF4-FFF2-40B4-BE49-F238E27FC236}">
                <a16:creationId xmlns:a16="http://schemas.microsoft.com/office/drawing/2014/main" id="{FBCD3D78-FEAE-4838-BE57-5359CF342D75}"/>
              </a:ext>
            </a:extLst>
          </p:cNvPr>
          <p:cNvSpPr/>
          <p:nvPr/>
        </p:nvSpPr>
        <p:spPr bwMode="white">
          <a:xfrm>
            <a:off x="1019708" y="3277403"/>
            <a:ext cx="1728192" cy="216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147">
            <a:extLst>
              <a:ext uri="{FF2B5EF4-FFF2-40B4-BE49-F238E27FC236}">
                <a16:creationId xmlns:a16="http://schemas.microsoft.com/office/drawing/2014/main" id="{9EAF5238-7A91-4F01-8A36-46F27E41FC3A}"/>
              </a:ext>
            </a:extLst>
          </p:cNvPr>
          <p:cNvSpPr/>
          <p:nvPr/>
        </p:nvSpPr>
        <p:spPr bwMode="white">
          <a:xfrm>
            <a:off x="5250864" y="2758979"/>
            <a:ext cx="485553" cy="399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146">
            <a:extLst>
              <a:ext uri="{FF2B5EF4-FFF2-40B4-BE49-F238E27FC236}">
                <a16:creationId xmlns:a16="http://schemas.microsoft.com/office/drawing/2014/main" id="{496C05FB-C0A8-46CD-A44E-4369D5E652EA}"/>
              </a:ext>
            </a:extLst>
          </p:cNvPr>
          <p:cNvSpPr/>
          <p:nvPr/>
        </p:nvSpPr>
        <p:spPr bwMode="white">
          <a:xfrm>
            <a:off x="4418608" y="3320335"/>
            <a:ext cx="1728192" cy="277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6147">
            <a:extLst>
              <a:ext uri="{FF2B5EF4-FFF2-40B4-BE49-F238E27FC236}">
                <a16:creationId xmlns:a16="http://schemas.microsoft.com/office/drawing/2014/main" id="{CDDCE000-8E14-4A17-BE3C-3426EB949284}"/>
              </a:ext>
            </a:extLst>
          </p:cNvPr>
          <p:cNvSpPr/>
          <p:nvPr/>
        </p:nvSpPr>
        <p:spPr bwMode="white">
          <a:xfrm>
            <a:off x="8745432" y="2741734"/>
            <a:ext cx="485553" cy="399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6146">
            <a:extLst>
              <a:ext uri="{FF2B5EF4-FFF2-40B4-BE49-F238E27FC236}">
                <a16:creationId xmlns:a16="http://schemas.microsoft.com/office/drawing/2014/main" id="{F58AFD7B-1F53-427A-925B-523B6BB6677B}"/>
              </a:ext>
            </a:extLst>
          </p:cNvPr>
          <p:cNvSpPr/>
          <p:nvPr/>
        </p:nvSpPr>
        <p:spPr bwMode="white">
          <a:xfrm>
            <a:off x="7779376" y="3288032"/>
            <a:ext cx="2637103" cy="277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1194442"/>
            <a:ext cx="361785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9917" y="1194442"/>
            <a:ext cx="485553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64892" y="1194442"/>
            <a:ext cx="1104396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146">
            <a:extLst>
              <a:ext uri="{FF2B5EF4-FFF2-40B4-BE49-F238E27FC236}">
                <a16:creationId xmlns:a16="http://schemas.microsoft.com/office/drawing/2014/main" id="{4C452BE6-C583-4F32-AA57-B07E5239502B}"/>
              </a:ext>
            </a:extLst>
          </p:cNvPr>
          <p:cNvSpPr/>
          <p:nvPr/>
        </p:nvSpPr>
        <p:spPr bwMode="white">
          <a:xfrm>
            <a:off x="1510215" y="1628800"/>
            <a:ext cx="55333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6146">
            <a:extLst>
              <a:ext uri="{FF2B5EF4-FFF2-40B4-BE49-F238E27FC236}">
                <a16:creationId xmlns:a16="http://schemas.microsoft.com/office/drawing/2014/main" id="{377FCBF4-3721-43F8-AF63-2396F80F82F5}"/>
              </a:ext>
            </a:extLst>
          </p:cNvPr>
          <p:cNvSpPr/>
          <p:nvPr/>
        </p:nvSpPr>
        <p:spPr bwMode="white">
          <a:xfrm>
            <a:off x="733039" y="2185356"/>
            <a:ext cx="1728192" cy="222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146">
            <a:extLst>
              <a:ext uri="{FF2B5EF4-FFF2-40B4-BE49-F238E27FC236}">
                <a16:creationId xmlns:a16="http://schemas.microsoft.com/office/drawing/2014/main" id="{49E4E9AA-FC81-4CB4-9FB8-8A7DB40B7B54}"/>
              </a:ext>
            </a:extLst>
          </p:cNvPr>
          <p:cNvSpPr/>
          <p:nvPr/>
        </p:nvSpPr>
        <p:spPr bwMode="white">
          <a:xfrm>
            <a:off x="4871864" y="1628800"/>
            <a:ext cx="55333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146">
            <a:extLst>
              <a:ext uri="{FF2B5EF4-FFF2-40B4-BE49-F238E27FC236}">
                <a16:creationId xmlns:a16="http://schemas.microsoft.com/office/drawing/2014/main" id="{7C5C738B-49DB-4642-B3AD-1F2FBB40BF05}"/>
              </a:ext>
            </a:extLst>
          </p:cNvPr>
          <p:cNvSpPr/>
          <p:nvPr/>
        </p:nvSpPr>
        <p:spPr bwMode="white">
          <a:xfrm>
            <a:off x="4284436" y="2132855"/>
            <a:ext cx="1728192" cy="280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6146">
            <a:extLst>
              <a:ext uri="{FF2B5EF4-FFF2-40B4-BE49-F238E27FC236}">
                <a16:creationId xmlns:a16="http://schemas.microsoft.com/office/drawing/2014/main" id="{1ADBE5F5-E8AD-42A8-B8F3-A8300121C3FD}"/>
              </a:ext>
            </a:extLst>
          </p:cNvPr>
          <p:cNvSpPr/>
          <p:nvPr/>
        </p:nvSpPr>
        <p:spPr bwMode="white">
          <a:xfrm>
            <a:off x="8279263" y="1657647"/>
            <a:ext cx="553337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6146">
            <a:extLst>
              <a:ext uri="{FF2B5EF4-FFF2-40B4-BE49-F238E27FC236}">
                <a16:creationId xmlns:a16="http://schemas.microsoft.com/office/drawing/2014/main" id="{1975A9FB-DDB6-49F4-9332-7FC024E9C4AD}"/>
              </a:ext>
            </a:extLst>
          </p:cNvPr>
          <p:cNvSpPr/>
          <p:nvPr/>
        </p:nvSpPr>
        <p:spPr bwMode="white">
          <a:xfrm>
            <a:off x="7072663" y="2132855"/>
            <a:ext cx="3511472" cy="280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9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308858"/>
            <a:ext cx="1028231" cy="97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28264" y="2308858"/>
            <a:ext cx="1180561" cy="112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22280" y="2308858"/>
            <a:ext cx="1323371" cy="112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4019064"/>
            <a:ext cx="2703867" cy="28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9801" y="4009521"/>
            <a:ext cx="2675305" cy="29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3320661"/>
            <a:ext cx="3732099" cy="791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7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423384"/>
            <a:ext cx="3874909" cy="1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785965"/>
            <a:ext cx="4189090" cy="79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3702148"/>
            <a:ext cx="2989487" cy="791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99371" y="3702148"/>
            <a:ext cx="2246876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7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9735" y="2185310"/>
            <a:ext cx="4189090" cy="283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9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10148" y="1671175"/>
            <a:ext cx="2551537" cy="80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9702" y="1671175"/>
            <a:ext cx="3446479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2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2908495"/>
            <a:ext cx="2627702" cy="77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9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43041" y="1632709"/>
            <a:ext cx="33322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66347" y="1632709"/>
            <a:ext cx="35226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74214" y="1632709"/>
            <a:ext cx="361785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33322" y="2090123"/>
            <a:ext cx="304661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14280" y="2290242"/>
            <a:ext cx="333223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42842" y="2194947"/>
            <a:ext cx="285619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422876" y="2080594"/>
            <a:ext cx="342743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012495" y="2557067"/>
            <a:ext cx="33322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262016" y="3024011"/>
            <a:ext cx="34274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843438" y="3957899"/>
            <a:ext cx="19993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375603" y="3957899"/>
            <a:ext cx="218975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965223" y="3957899"/>
            <a:ext cx="35226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3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85454" y="1175241"/>
            <a:ext cx="314181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41586" y="1708591"/>
            <a:ext cx="209454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64495" y="1708591"/>
            <a:ext cx="361785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79669" y="2318134"/>
            <a:ext cx="218975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23867" y="2927677"/>
            <a:ext cx="199933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38710" y="3461027"/>
            <a:ext cx="199933" cy="2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6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1956997"/>
            <a:ext cx="304661" cy="16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27867" y="1880737"/>
            <a:ext cx="342743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27933" y="2490822"/>
            <a:ext cx="361785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64561" y="2996050"/>
            <a:ext cx="304661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14876" y="4511731"/>
            <a:ext cx="628363" cy="21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99570" y="4511731"/>
            <a:ext cx="352264" cy="21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BFD656C8-F547-4894-BAF0-7A4464402550}"/>
              </a:ext>
            </a:extLst>
          </p:cNvPr>
          <p:cNvSpPr/>
          <p:nvPr/>
        </p:nvSpPr>
        <p:spPr bwMode="white">
          <a:xfrm>
            <a:off x="9290129" y="1880737"/>
            <a:ext cx="342744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81E9D577-B002-4383-8A87-08CDC16E1C4F}"/>
              </a:ext>
            </a:extLst>
          </p:cNvPr>
          <p:cNvSpPr/>
          <p:nvPr/>
        </p:nvSpPr>
        <p:spPr bwMode="white">
          <a:xfrm>
            <a:off x="2154691" y="2528952"/>
            <a:ext cx="304661" cy="16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1C4FDDA7-B2B2-4BDC-95C3-C8EC0E2B16F8}"/>
              </a:ext>
            </a:extLst>
          </p:cNvPr>
          <p:cNvSpPr/>
          <p:nvPr/>
        </p:nvSpPr>
        <p:spPr bwMode="white">
          <a:xfrm>
            <a:off x="9964561" y="2528951"/>
            <a:ext cx="304661" cy="16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7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1729409"/>
            <a:ext cx="209454" cy="16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54578" y="2149615"/>
            <a:ext cx="295140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21223" y="2665323"/>
            <a:ext cx="209454" cy="16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21223" y="3123730"/>
            <a:ext cx="209454" cy="16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54578" y="3543936"/>
            <a:ext cx="295140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66413" y="1747247"/>
            <a:ext cx="247537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52958" y="3348642"/>
            <a:ext cx="238016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70809" y="4406707"/>
            <a:ext cx="238016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0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08628" y="1232598"/>
            <a:ext cx="266578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5381356"/>
            <a:ext cx="247537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4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359034"/>
            <a:ext cx="209454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18479" y="2368579"/>
            <a:ext cx="361785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74743" y="2359034"/>
            <a:ext cx="361785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88198" y="2359034"/>
            <a:ext cx="352264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19404" y="2893556"/>
            <a:ext cx="352264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18479" y="2893556"/>
            <a:ext cx="314181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93785" y="2903101"/>
            <a:ext cx="447471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59570" y="2893556"/>
            <a:ext cx="476033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