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205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2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1194476"/>
            <a:ext cx="342743" cy="28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5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8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23603" y="2765227"/>
            <a:ext cx="352264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0264" y="2765227"/>
            <a:ext cx="990148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60628" y="2765227"/>
            <a:ext cx="999669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74214" y="2765227"/>
            <a:ext cx="333223" cy="24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90247" y="3279365"/>
            <a:ext cx="20945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13487" y="3279365"/>
            <a:ext cx="342743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93851" y="3279365"/>
            <a:ext cx="342743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631338" y="3279365"/>
            <a:ext cx="209454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7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61553" y="3358979"/>
            <a:ext cx="218975" cy="1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13355" y="3358979"/>
            <a:ext cx="761652" cy="1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6545" y="3769005"/>
            <a:ext cx="1599471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94446" y="3769005"/>
            <a:ext cx="1599471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81454" y="4179031"/>
            <a:ext cx="1323371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66545" y="4179031"/>
            <a:ext cx="1599471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994446" y="4179031"/>
            <a:ext cx="1599471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41256" y="4179031"/>
            <a:ext cx="761652" cy="1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7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3818" y="1824331"/>
            <a:ext cx="485553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03438" y="1824331"/>
            <a:ext cx="476033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61487" y="2520949"/>
            <a:ext cx="209454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93719" y="2232525"/>
            <a:ext cx="361785" cy="67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13884" y="3379793"/>
            <a:ext cx="333223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93719" y="3100911"/>
            <a:ext cx="361785" cy="67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4299797"/>
            <a:ext cx="5683834" cy="81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8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625120"/>
            <a:ext cx="4341421" cy="134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5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6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559496" y="4221088"/>
            <a:ext cx="418909" cy="28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6147">
            <a:extLst>
              <a:ext uri="{FF2B5EF4-FFF2-40B4-BE49-F238E27FC236}">
                <a16:creationId xmlns:a16="http://schemas.microsoft.com/office/drawing/2014/main" id="{8D2899FB-A5DB-4277-920B-1CFC96E570BD}"/>
              </a:ext>
            </a:extLst>
          </p:cNvPr>
          <p:cNvSpPr/>
          <p:nvPr/>
        </p:nvSpPr>
        <p:spPr bwMode="white">
          <a:xfrm>
            <a:off x="1978405" y="3734788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6147">
            <a:extLst>
              <a:ext uri="{FF2B5EF4-FFF2-40B4-BE49-F238E27FC236}">
                <a16:creationId xmlns:a16="http://schemas.microsoft.com/office/drawing/2014/main" id="{E7C5EAF8-7D3D-4083-9915-4EB747346775}"/>
              </a:ext>
            </a:extLst>
          </p:cNvPr>
          <p:cNvSpPr/>
          <p:nvPr/>
        </p:nvSpPr>
        <p:spPr bwMode="white">
          <a:xfrm>
            <a:off x="2397314" y="3184126"/>
            <a:ext cx="418909" cy="163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6147">
            <a:extLst>
              <a:ext uri="{FF2B5EF4-FFF2-40B4-BE49-F238E27FC236}">
                <a16:creationId xmlns:a16="http://schemas.microsoft.com/office/drawing/2014/main" id="{B05A1E08-182B-4923-A943-F7297C3D2577}"/>
              </a:ext>
            </a:extLst>
          </p:cNvPr>
          <p:cNvSpPr/>
          <p:nvPr/>
        </p:nvSpPr>
        <p:spPr bwMode="white">
          <a:xfrm>
            <a:off x="2863896" y="3730598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6147">
            <a:extLst>
              <a:ext uri="{FF2B5EF4-FFF2-40B4-BE49-F238E27FC236}">
                <a16:creationId xmlns:a16="http://schemas.microsoft.com/office/drawing/2014/main" id="{3464DBEC-B985-4DA9-B7F6-804D26EF8C1A}"/>
              </a:ext>
            </a:extLst>
          </p:cNvPr>
          <p:cNvSpPr/>
          <p:nvPr/>
        </p:nvSpPr>
        <p:spPr bwMode="white">
          <a:xfrm>
            <a:off x="3208489" y="3744164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6147">
            <a:extLst>
              <a:ext uri="{FF2B5EF4-FFF2-40B4-BE49-F238E27FC236}">
                <a16:creationId xmlns:a16="http://schemas.microsoft.com/office/drawing/2014/main" id="{00B88361-C5DB-4E1E-ADBA-B23C2CDB01EF}"/>
              </a:ext>
            </a:extLst>
          </p:cNvPr>
          <p:cNvSpPr/>
          <p:nvPr/>
        </p:nvSpPr>
        <p:spPr bwMode="white">
          <a:xfrm>
            <a:off x="3655719" y="3759118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6147">
            <a:extLst>
              <a:ext uri="{FF2B5EF4-FFF2-40B4-BE49-F238E27FC236}">
                <a16:creationId xmlns:a16="http://schemas.microsoft.com/office/drawing/2014/main" id="{7C221D3A-3258-4269-9DDF-E38C7C4D76A3}"/>
              </a:ext>
            </a:extLst>
          </p:cNvPr>
          <p:cNvSpPr/>
          <p:nvPr/>
        </p:nvSpPr>
        <p:spPr bwMode="white">
          <a:xfrm>
            <a:off x="4120441" y="3737753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1" name="Rectangle 6147">
            <a:extLst>
              <a:ext uri="{FF2B5EF4-FFF2-40B4-BE49-F238E27FC236}">
                <a16:creationId xmlns:a16="http://schemas.microsoft.com/office/drawing/2014/main" id="{4393ECFA-5962-419D-893A-B6D73A44ECCC}"/>
              </a:ext>
            </a:extLst>
          </p:cNvPr>
          <p:cNvSpPr/>
          <p:nvPr/>
        </p:nvSpPr>
        <p:spPr bwMode="white">
          <a:xfrm>
            <a:off x="4958077" y="3730598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2" name="Rectangle 6147">
            <a:extLst>
              <a:ext uri="{FF2B5EF4-FFF2-40B4-BE49-F238E27FC236}">
                <a16:creationId xmlns:a16="http://schemas.microsoft.com/office/drawing/2014/main" id="{30E7D2D2-5E70-4B53-A096-37E4E0DE498E}"/>
              </a:ext>
            </a:extLst>
          </p:cNvPr>
          <p:cNvSpPr/>
          <p:nvPr/>
        </p:nvSpPr>
        <p:spPr bwMode="white">
          <a:xfrm>
            <a:off x="5771294" y="3730598"/>
            <a:ext cx="418909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3" name="Rectangle 6147">
            <a:extLst>
              <a:ext uri="{FF2B5EF4-FFF2-40B4-BE49-F238E27FC236}">
                <a16:creationId xmlns:a16="http://schemas.microsoft.com/office/drawing/2014/main" id="{7EFB6574-CF95-4E5B-B2B6-4327A853DD45}"/>
              </a:ext>
            </a:extLst>
          </p:cNvPr>
          <p:cNvSpPr/>
          <p:nvPr/>
        </p:nvSpPr>
        <p:spPr bwMode="white">
          <a:xfrm>
            <a:off x="6942882" y="3459456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4" name="Rectangle 6147">
            <a:extLst>
              <a:ext uri="{FF2B5EF4-FFF2-40B4-BE49-F238E27FC236}">
                <a16:creationId xmlns:a16="http://schemas.microsoft.com/office/drawing/2014/main" id="{8BB5157D-B952-405D-9EC5-51BEFCD3A4BE}"/>
              </a:ext>
            </a:extLst>
          </p:cNvPr>
          <p:cNvSpPr/>
          <p:nvPr/>
        </p:nvSpPr>
        <p:spPr bwMode="white">
          <a:xfrm>
            <a:off x="7374903" y="3459456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5" name="Rectangle 6147">
            <a:extLst>
              <a:ext uri="{FF2B5EF4-FFF2-40B4-BE49-F238E27FC236}">
                <a16:creationId xmlns:a16="http://schemas.microsoft.com/office/drawing/2014/main" id="{C4BEB39B-A3D3-4513-A29F-8B79F0E65FB1}"/>
              </a:ext>
            </a:extLst>
          </p:cNvPr>
          <p:cNvSpPr/>
          <p:nvPr/>
        </p:nvSpPr>
        <p:spPr bwMode="white">
          <a:xfrm>
            <a:off x="7826331" y="2924530"/>
            <a:ext cx="418909" cy="188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6" name="Rectangle 6147">
            <a:extLst>
              <a:ext uri="{FF2B5EF4-FFF2-40B4-BE49-F238E27FC236}">
                <a16:creationId xmlns:a16="http://schemas.microsoft.com/office/drawing/2014/main" id="{FA100200-7A8B-400E-8FA8-FEA36E7CBC9E}"/>
              </a:ext>
            </a:extLst>
          </p:cNvPr>
          <p:cNvSpPr/>
          <p:nvPr/>
        </p:nvSpPr>
        <p:spPr bwMode="white">
          <a:xfrm>
            <a:off x="8235098" y="3429000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7" name="Rectangle 6147">
            <a:extLst>
              <a:ext uri="{FF2B5EF4-FFF2-40B4-BE49-F238E27FC236}">
                <a16:creationId xmlns:a16="http://schemas.microsoft.com/office/drawing/2014/main" id="{2FD43480-1107-4A2F-96F4-50BFE19D0F6B}"/>
              </a:ext>
            </a:extLst>
          </p:cNvPr>
          <p:cNvSpPr/>
          <p:nvPr/>
        </p:nvSpPr>
        <p:spPr bwMode="white">
          <a:xfrm>
            <a:off x="8654007" y="3459456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8" name="Rectangle 6147">
            <a:extLst>
              <a:ext uri="{FF2B5EF4-FFF2-40B4-BE49-F238E27FC236}">
                <a16:creationId xmlns:a16="http://schemas.microsoft.com/office/drawing/2014/main" id="{0C843607-C39B-4C0F-925E-E2EBCAA5265E}"/>
              </a:ext>
            </a:extLst>
          </p:cNvPr>
          <p:cNvSpPr/>
          <p:nvPr/>
        </p:nvSpPr>
        <p:spPr bwMode="white">
          <a:xfrm>
            <a:off x="9037063" y="3453045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9" name="Rectangle 6147">
            <a:extLst>
              <a:ext uri="{FF2B5EF4-FFF2-40B4-BE49-F238E27FC236}">
                <a16:creationId xmlns:a16="http://schemas.microsoft.com/office/drawing/2014/main" id="{68F57D61-9891-419B-962A-E4555BA1B5C6}"/>
              </a:ext>
            </a:extLst>
          </p:cNvPr>
          <p:cNvSpPr/>
          <p:nvPr/>
        </p:nvSpPr>
        <p:spPr bwMode="white">
          <a:xfrm>
            <a:off x="9481683" y="3453045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0" name="Rectangle 6147">
            <a:extLst>
              <a:ext uri="{FF2B5EF4-FFF2-40B4-BE49-F238E27FC236}">
                <a16:creationId xmlns:a16="http://schemas.microsoft.com/office/drawing/2014/main" id="{F8AC55CA-5C9D-4D78-843E-C2D31FDDD6CA}"/>
              </a:ext>
            </a:extLst>
          </p:cNvPr>
          <p:cNvSpPr/>
          <p:nvPr/>
        </p:nvSpPr>
        <p:spPr bwMode="white">
          <a:xfrm>
            <a:off x="9897953" y="3434135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1" name="Rectangle 6147">
            <a:extLst>
              <a:ext uri="{FF2B5EF4-FFF2-40B4-BE49-F238E27FC236}">
                <a16:creationId xmlns:a16="http://schemas.microsoft.com/office/drawing/2014/main" id="{0CB4CA2E-547B-4F23-9622-6F22C4E78D35}"/>
              </a:ext>
            </a:extLst>
          </p:cNvPr>
          <p:cNvSpPr/>
          <p:nvPr/>
        </p:nvSpPr>
        <p:spPr bwMode="white">
          <a:xfrm>
            <a:off x="10279393" y="3451890"/>
            <a:ext cx="418909" cy="136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统计与可能性专项复习测试卷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A581B007-4054-4982-B80B-7C82784D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7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42" y="1318724"/>
            <a:ext cx="323702" cy="21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801" y="1318724"/>
            <a:ext cx="209454" cy="21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71338" y="1882113"/>
            <a:ext cx="333223" cy="21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41719" y="1882113"/>
            <a:ext cx="209454" cy="21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76859" y="2445503"/>
            <a:ext cx="238016" cy="20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66016" y="2435954"/>
            <a:ext cx="266578" cy="21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66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62280" y="2323257"/>
            <a:ext cx="2113586" cy="28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3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1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2451658"/>
            <a:ext cx="20945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09355" y="2451658"/>
            <a:ext cx="218975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04297" y="2451658"/>
            <a:ext cx="20945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9719" y="2451658"/>
            <a:ext cx="218975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84661" y="2451658"/>
            <a:ext cx="20945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70082" y="2451658"/>
            <a:ext cx="209454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62347" y="3651859"/>
            <a:ext cx="4493752" cy="29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5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7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52033" y="2483009"/>
            <a:ext cx="333223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2483009"/>
            <a:ext cx="352264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22479" y="2483009"/>
            <a:ext cx="333223" cy="21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55305" y="2483009"/>
            <a:ext cx="218975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4" y="3151109"/>
            <a:ext cx="247537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7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833917" y="1928148"/>
            <a:ext cx="333223" cy="21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47928" y="1700808"/>
            <a:ext cx="422749" cy="61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90181" y="2728647"/>
            <a:ext cx="352264" cy="21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2224" y="2492896"/>
            <a:ext cx="433759" cy="62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0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76000" y="3742242"/>
            <a:ext cx="637884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08628" y="3770868"/>
            <a:ext cx="218975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04892" y="4257515"/>
            <a:ext cx="199933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13487" y="4257515"/>
            <a:ext cx="209454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37851" y="4753703"/>
            <a:ext cx="342743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6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4417721"/>
            <a:ext cx="637884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4408184"/>
            <a:ext cx="637884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4923147"/>
            <a:ext cx="352264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