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94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58" d="100"/>
          <a:sy n="58" d="100"/>
        </p:scale>
        <p:origin x="108" y="90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24"/>
          <a:stretch/>
        </p:blipFill>
        <p:spPr>
          <a:xfrm>
            <a:off x="720000" y="1196752"/>
            <a:ext cx="11520000" cy="37438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8" name="Rectangle 6147"/>
          <p:cNvSpPr/>
          <p:nvPr/>
        </p:nvSpPr>
        <p:spPr bwMode="white">
          <a:xfrm>
            <a:off x="2262347" y="1899791"/>
            <a:ext cx="628363" cy="219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499371" y="1899791"/>
            <a:ext cx="647404" cy="219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060099" y="1899791"/>
            <a:ext cx="437950" cy="219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6147">
            <a:extLst>
              <a:ext uri="{FF2B5EF4-FFF2-40B4-BE49-F238E27FC236}">
                <a16:creationId xmlns:a16="http://schemas.microsoft.com/office/drawing/2014/main" id="{BEDBBF86-D90D-4EA8-B22F-B318CA7C18D8}"/>
              </a:ext>
            </a:extLst>
          </p:cNvPr>
          <p:cNvSpPr/>
          <p:nvPr/>
        </p:nvSpPr>
        <p:spPr bwMode="white">
          <a:xfrm>
            <a:off x="848336" y="2315344"/>
            <a:ext cx="1728192" cy="2437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6147">
            <a:extLst>
              <a:ext uri="{FF2B5EF4-FFF2-40B4-BE49-F238E27FC236}">
                <a16:creationId xmlns:a16="http://schemas.microsoft.com/office/drawing/2014/main" id="{B30D7E60-DDEC-4603-A058-39F6C127FFD1}"/>
              </a:ext>
            </a:extLst>
          </p:cNvPr>
          <p:cNvSpPr/>
          <p:nvPr/>
        </p:nvSpPr>
        <p:spPr bwMode="white">
          <a:xfrm>
            <a:off x="4295800" y="2327328"/>
            <a:ext cx="1728192" cy="2437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6147">
            <a:extLst>
              <a:ext uri="{FF2B5EF4-FFF2-40B4-BE49-F238E27FC236}">
                <a16:creationId xmlns:a16="http://schemas.microsoft.com/office/drawing/2014/main" id="{88B8BB95-DD5E-4913-BA87-0B85D44F22DC}"/>
              </a:ext>
            </a:extLst>
          </p:cNvPr>
          <p:cNvSpPr/>
          <p:nvPr/>
        </p:nvSpPr>
        <p:spPr bwMode="white">
          <a:xfrm>
            <a:off x="7750177" y="2353196"/>
            <a:ext cx="2844798" cy="2948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50" grpId="0" animBg="1"/>
      <p:bldP spid="31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374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29388" y="2180537"/>
            <a:ext cx="1475702" cy="736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375933" y="2180537"/>
            <a:ext cx="1180561" cy="888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069950" y="2180537"/>
            <a:ext cx="1180561" cy="888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150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6146">
            <a:extLst>
              <a:ext uri="{FF2B5EF4-FFF2-40B4-BE49-F238E27FC236}">
                <a16:creationId xmlns:a16="http://schemas.microsoft.com/office/drawing/2014/main" id="{665B141A-E79E-4BC6-8711-3FDF8595E83A}"/>
              </a:ext>
            </a:extLst>
          </p:cNvPr>
          <p:cNvSpPr/>
          <p:nvPr/>
        </p:nvSpPr>
        <p:spPr bwMode="white">
          <a:xfrm>
            <a:off x="1631504" y="2852936"/>
            <a:ext cx="3672408" cy="736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6146">
            <a:extLst>
              <a:ext uri="{FF2B5EF4-FFF2-40B4-BE49-F238E27FC236}">
                <a16:creationId xmlns:a16="http://schemas.microsoft.com/office/drawing/2014/main" id="{574DE18C-C449-4357-8034-0B9CB661ED5B}"/>
              </a:ext>
            </a:extLst>
          </p:cNvPr>
          <p:cNvSpPr/>
          <p:nvPr/>
        </p:nvSpPr>
        <p:spPr bwMode="white">
          <a:xfrm>
            <a:off x="6292866" y="2447153"/>
            <a:ext cx="2479089" cy="1575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74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670413" y="1881005"/>
            <a:ext cx="447471" cy="219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6146">
            <a:extLst>
              <a:ext uri="{FF2B5EF4-FFF2-40B4-BE49-F238E27FC236}">
                <a16:creationId xmlns:a16="http://schemas.microsoft.com/office/drawing/2014/main" id="{E0857299-26C3-4FFD-8C80-C78E614FCC9D}"/>
              </a:ext>
            </a:extLst>
          </p:cNvPr>
          <p:cNvSpPr/>
          <p:nvPr/>
        </p:nvSpPr>
        <p:spPr bwMode="white">
          <a:xfrm>
            <a:off x="2711624" y="2420888"/>
            <a:ext cx="325514" cy="1586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6">
            <a:extLst>
              <a:ext uri="{FF2B5EF4-FFF2-40B4-BE49-F238E27FC236}">
                <a16:creationId xmlns:a16="http://schemas.microsoft.com/office/drawing/2014/main" id="{7C49F99E-59BB-42C2-8AEC-1D272280D790}"/>
              </a:ext>
            </a:extLst>
          </p:cNvPr>
          <p:cNvSpPr/>
          <p:nvPr/>
        </p:nvSpPr>
        <p:spPr bwMode="white">
          <a:xfrm>
            <a:off x="4467434" y="2420888"/>
            <a:ext cx="325514" cy="1586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6">
            <a:extLst>
              <a:ext uri="{FF2B5EF4-FFF2-40B4-BE49-F238E27FC236}">
                <a16:creationId xmlns:a16="http://schemas.microsoft.com/office/drawing/2014/main" id="{F6A3980E-E5AA-49F1-8C95-4928AC18F7F3}"/>
              </a:ext>
            </a:extLst>
          </p:cNvPr>
          <p:cNvSpPr/>
          <p:nvPr/>
        </p:nvSpPr>
        <p:spPr bwMode="white">
          <a:xfrm>
            <a:off x="7608168" y="2420888"/>
            <a:ext cx="198765" cy="1586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6">
            <a:extLst>
              <a:ext uri="{FF2B5EF4-FFF2-40B4-BE49-F238E27FC236}">
                <a16:creationId xmlns:a16="http://schemas.microsoft.com/office/drawing/2014/main" id="{942A43B5-2F6F-409C-8D8A-08F0D791D27C}"/>
              </a:ext>
            </a:extLst>
          </p:cNvPr>
          <p:cNvSpPr/>
          <p:nvPr/>
        </p:nvSpPr>
        <p:spPr bwMode="white">
          <a:xfrm>
            <a:off x="8616280" y="2416201"/>
            <a:ext cx="198765" cy="1586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6">
            <a:extLst>
              <a:ext uri="{FF2B5EF4-FFF2-40B4-BE49-F238E27FC236}">
                <a16:creationId xmlns:a16="http://schemas.microsoft.com/office/drawing/2014/main" id="{0C6DB9E3-59B7-4ED1-9F20-5A8B5FE80B72}"/>
              </a:ext>
            </a:extLst>
          </p:cNvPr>
          <p:cNvSpPr/>
          <p:nvPr/>
        </p:nvSpPr>
        <p:spPr bwMode="white">
          <a:xfrm>
            <a:off x="10272707" y="2432229"/>
            <a:ext cx="198765" cy="1586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46">
            <a:extLst>
              <a:ext uri="{FF2B5EF4-FFF2-40B4-BE49-F238E27FC236}">
                <a16:creationId xmlns:a16="http://schemas.microsoft.com/office/drawing/2014/main" id="{4ACB6A0D-109F-4D84-AC33-04D0362D3E92}"/>
              </a:ext>
            </a:extLst>
          </p:cNvPr>
          <p:cNvSpPr/>
          <p:nvPr/>
        </p:nvSpPr>
        <p:spPr bwMode="white">
          <a:xfrm>
            <a:off x="10708730" y="2416201"/>
            <a:ext cx="198765" cy="1586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74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917619" y="2243364"/>
            <a:ext cx="352264" cy="219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174347" y="2243364"/>
            <a:ext cx="199933" cy="219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841454" y="2691546"/>
            <a:ext cx="504595" cy="219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107702" y="2691546"/>
            <a:ext cx="342743" cy="219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860495" y="3139728"/>
            <a:ext cx="485553" cy="209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117223" y="3139728"/>
            <a:ext cx="333223" cy="209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784991" y="3673731"/>
            <a:ext cx="504595" cy="219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965553" y="3673731"/>
            <a:ext cx="352264" cy="219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8012826" y="3673731"/>
            <a:ext cx="476033" cy="219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9183867" y="3673731"/>
            <a:ext cx="342743" cy="219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10193057" y="3673731"/>
            <a:ext cx="504595" cy="219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725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24528" y="3951503"/>
            <a:ext cx="2408727" cy="286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336859" y="3951503"/>
            <a:ext cx="2846677" cy="286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95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90776" y="2938246"/>
            <a:ext cx="4131966" cy="1372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859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43305" y="2432450"/>
            <a:ext cx="4636561" cy="704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62347" y="4594467"/>
            <a:ext cx="4465190" cy="704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065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52826" y="2404368"/>
            <a:ext cx="3884429" cy="705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00495" y="4624353"/>
            <a:ext cx="3151338" cy="705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87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10148" y="2874070"/>
            <a:ext cx="4903140" cy="1135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860826" y="2874070"/>
            <a:ext cx="2846677" cy="286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688" y="2996952"/>
            <a:ext cx="60486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数的认识和计算专项复习测试卷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F1CF0D78-E502-45D9-9EA6-9086AC209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数学三年级下北数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48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71801" y="2692854"/>
            <a:ext cx="4036760" cy="1126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620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052231" y="1565732"/>
            <a:ext cx="504595" cy="228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127735" y="1537160"/>
            <a:ext cx="923504" cy="276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423537" y="2480053"/>
            <a:ext cx="628363" cy="219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727867" y="2480053"/>
            <a:ext cx="504595" cy="219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404826" y="2946738"/>
            <a:ext cx="352264" cy="529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433057" y="3108649"/>
            <a:ext cx="152330" cy="209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4137917" y="3737244"/>
            <a:ext cx="142809" cy="209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5166148" y="3727720"/>
            <a:ext cx="476033" cy="228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3166809" y="4194405"/>
            <a:ext cx="352264" cy="219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6118214" y="4194405"/>
            <a:ext cx="342743" cy="219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2890710" y="4813476"/>
            <a:ext cx="209454" cy="219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6641851" y="4813476"/>
            <a:ext cx="199933" cy="219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446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823735" y="1280309"/>
            <a:ext cx="628363" cy="219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555834" y="1280309"/>
            <a:ext cx="361785" cy="219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479338" y="1738158"/>
            <a:ext cx="209454" cy="219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993123" y="1871697"/>
            <a:ext cx="1190082" cy="286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479338" y="2072006"/>
            <a:ext cx="209454" cy="219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519074" y="2529856"/>
            <a:ext cx="209454" cy="219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089983" y="2663395"/>
            <a:ext cx="1218644" cy="286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519074" y="2863704"/>
            <a:ext cx="209454" cy="219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300099" y="3312015"/>
            <a:ext cx="333223" cy="257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7841454" y="3321554"/>
            <a:ext cx="209454" cy="219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1434049" y="3779403"/>
            <a:ext cx="209454" cy="219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6698975" y="4304022"/>
            <a:ext cx="1694677" cy="257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3985586" y="4904949"/>
            <a:ext cx="504595" cy="257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856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851305" y="1260949"/>
            <a:ext cx="456991" cy="219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00495" y="2470455"/>
            <a:ext cx="352264" cy="238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880198" y="2460931"/>
            <a:ext cx="342743" cy="247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290909" y="3156159"/>
            <a:ext cx="352264" cy="238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041057" y="3156159"/>
            <a:ext cx="352264" cy="238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8">
            <a:extLst>
              <a:ext uri="{FF2B5EF4-FFF2-40B4-BE49-F238E27FC236}">
                <a16:creationId xmlns:a16="http://schemas.microsoft.com/office/drawing/2014/main" id="{18ACE4CE-F19E-45E2-9195-814B46C68238}"/>
              </a:ext>
            </a:extLst>
          </p:cNvPr>
          <p:cNvSpPr/>
          <p:nvPr/>
        </p:nvSpPr>
        <p:spPr bwMode="white">
          <a:xfrm>
            <a:off x="9768407" y="2451957"/>
            <a:ext cx="323097" cy="247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48">
            <a:extLst>
              <a:ext uri="{FF2B5EF4-FFF2-40B4-BE49-F238E27FC236}">
                <a16:creationId xmlns:a16="http://schemas.microsoft.com/office/drawing/2014/main" id="{0346FCFD-19E9-4B59-ACAF-66D21ED91D7A}"/>
              </a:ext>
            </a:extLst>
          </p:cNvPr>
          <p:cNvSpPr/>
          <p:nvPr/>
        </p:nvSpPr>
        <p:spPr bwMode="white">
          <a:xfrm>
            <a:off x="5688380" y="3181385"/>
            <a:ext cx="323097" cy="247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145" descr="4.png">
            <a:extLst>
              <a:ext uri="{FF2B5EF4-FFF2-40B4-BE49-F238E27FC236}">
                <a16:creationId xmlns:a16="http://schemas.microsoft.com/office/drawing/2014/main" id="{7782AEEB-0456-480C-A8F3-E2E4FC929E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0042"/>
          <a:stretch/>
        </p:blipFill>
        <p:spPr>
          <a:xfrm>
            <a:off x="263352" y="1108586"/>
            <a:ext cx="11520000" cy="14849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318"/>
          <a:stretch/>
        </p:blipFill>
        <p:spPr>
          <a:xfrm>
            <a:off x="720000" y="2726889"/>
            <a:ext cx="11520000" cy="20692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959703" y="1718389"/>
            <a:ext cx="242544" cy="274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962494" y="2259217"/>
            <a:ext cx="209454" cy="161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926148" y="3500248"/>
            <a:ext cx="295140" cy="276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983272" y="4024317"/>
            <a:ext cx="218975" cy="161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926148" y="4453101"/>
            <a:ext cx="295140" cy="276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35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813884" y="1718970"/>
            <a:ext cx="247537" cy="209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641190" y="3006448"/>
            <a:ext cx="238016" cy="200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832595" y="3960134"/>
            <a:ext cx="263405" cy="332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650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545652" y="1271087"/>
            <a:ext cx="247537" cy="210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195371" y="2704246"/>
            <a:ext cx="257057" cy="210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287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575867" y="2139401"/>
            <a:ext cx="295997" cy="569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805024" y="2301652"/>
            <a:ext cx="504595" cy="209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565355" y="2292107"/>
            <a:ext cx="866380" cy="257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030876" y="2292107"/>
            <a:ext cx="866380" cy="257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681256" y="3103361"/>
            <a:ext cx="476033" cy="219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4747239" y="3103361"/>
            <a:ext cx="476033" cy="219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6537123" y="3103361"/>
            <a:ext cx="352264" cy="219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1EEA301-7333-4A70-9630-3F8582CEC8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020" t="-982" b="982"/>
          <a:stretch/>
        </p:blipFill>
        <p:spPr>
          <a:xfrm>
            <a:off x="8574302" y="2733828"/>
            <a:ext cx="2456574" cy="175238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3E141F5-DED3-4AF7-B897-08B0BA061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4302" y="2761543"/>
            <a:ext cx="2390476" cy="895238"/>
          </a:xfrm>
          <a:prstGeom prst="rect">
            <a:avLst/>
          </a:prstGeom>
        </p:spPr>
      </p:pic>
      <p:sp useBgFill="1">
        <p:nvSpPr>
          <p:cNvPr id="6156" name="Rectangle 6155"/>
          <p:cNvSpPr/>
          <p:nvPr/>
        </p:nvSpPr>
        <p:spPr bwMode="white">
          <a:xfrm>
            <a:off x="10602822" y="2853119"/>
            <a:ext cx="361956" cy="739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15</Words>
  <Application>Microsoft Office PowerPoint</Application>
  <PresentationFormat>宽屏</PresentationFormat>
  <Paragraphs>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4</cp:revision>
  <dcterms:created xsi:type="dcterms:W3CDTF">2021-12-27T06:11:56Z</dcterms:created>
  <dcterms:modified xsi:type="dcterms:W3CDTF">2021-12-30T09:18:46Z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