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40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797451"/>
            <a:ext cx="247537" cy="210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4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81256" y="2298920"/>
            <a:ext cx="628363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66148" y="2298920"/>
            <a:ext cx="352264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79603" y="2298920"/>
            <a:ext cx="495074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83537" y="2298920"/>
            <a:ext cx="352264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81256" y="2803629"/>
            <a:ext cx="628363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66148" y="2803629"/>
            <a:ext cx="314181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79603" y="2803629"/>
            <a:ext cx="495074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97719" y="2803629"/>
            <a:ext cx="342743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0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1719263"/>
            <a:ext cx="628363" cy="20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84991" y="1719263"/>
            <a:ext cx="647404" cy="20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36198" y="1719263"/>
            <a:ext cx="637884" cy="20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6146">
            <a:extLst>
              <a:ext uri="{FF2B5EF4-FFF2-40B4-BE49-F238E27FC236}">
                <a16:creationId xmlns:a16="http://schemas.microsoft.com/office/drawing/2014/main" id="{9E1D6388-88E0-4C59-ADEB-DA398825B020}"/>
              </a:ext>
            </a:extLst>
          </p:cNvPr>
          <p:cNvSpPr/>
          <p:nvPr/>
        </p:nvSpPr>
        <p:spPr bwMode="white">
          <a:xfrm>
            <a:off x="1012068" y="2159979"/>
            <a:ext cx="1878641" cy="18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6146">
            <a:extLst>
              <a:ext uri="{FF2B5EF4-FFF2-40B4-BE49-F238E27FC236}">
                <a16:creationId xmlns:a16="http://schemas.microsoft.com/office/drawing/2014/main" id="{D4A58347-5F96-4F64-B492-13E860766E9E}"/>
              </a:ext>
            </a:extLst>
          </p:cNvPr>
          <p:cNvSpPr/>
          <p:nvPr/>
        </p:nvSpPr>
        <p:spPr bwMode="white">
          <a:xfrm>
            <a:off x="4553754" y="2159979"/>
            <a:ext cx="1878641" cy="18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6146">
            <a:extLst>
              <a:ext uri="{FF2B5EF4-FFF2-40B4-BE49-F238E27FC236}">
                <a16:creationId xmlns:a16="http://schemas.microsoft.com/office/drawing/2014/main" id="{3F13E3A3-BF34-4936-9D60-A5331A6BB697}"/>
              </a:ext>
            </a:extLst>
          </p:cNvPr>
          <p:cNvSpPr/>
          <p:nvPr/>
        </p:nvSpPr>
        <p:spPr bwMode="white">
          <a:xfrm>
            <a:off x="7968208" y="2232525"/>
            <a:ext cx="1878641" cy="18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4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91041" y="1156348"/>
            <a:ext cx="476033" cy="21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08826" y="1156348"/>
            <a:ext cx="495074" cy="21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50512" y="1156348"/>
            <a:ext cx="1056793" cy="21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6146">
            <a:extLst>
              <a:ext uri="{FF2B5EF4-FFF2-40B4-BE49-F238E27FC236}">
                <a16:creationId xmlns:a16="http://schemas.microsoft.com/office/drawing/2014/main" id="{BE413343-24A5-4F78-8F9D-C509B96A0DBA}"/>
              </a:ext>
            </a:extLst>
          </p:cNvPr>
          <p:cNvSpPr/>
          <p:nvPr/>
        </p:nvSpPr>
        <p:spPr bwMode="white">
          <a:xfrm>
            <a:off x="623392" y="1625324"/>
            <a:ext cx="1666815" cy="2091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6146">
            <a:extLst>
              <a:ext uri="{FF2B5EF4-FFF2-40B4-BE49-F238E27FC236}">
                <a16:creationId xmlns:a16="http://schemas.microsoft.com/office/drawing/2014/main" id="{6153FCA6-F73A-4EE5-8B76-A9BCF888E97F}"/>
              </a:ext>
            </a:extLst>
          </p:cNvPr>
          <p:cNvSpPr/>
          <p:nvPr/>
        </p:nvSpPr>
        <p:spPr bwMode="white">
          <a:xfrm>
            <a:off x="4231236" y="1551564"/>
            <a:ext cx="2800868" cy="274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6146">
            <a:extLst>
              <a:ext uri="{FF2B5EF4-FFF2-40B4-BE49-F238E27FC236}">
                <a16:creationId xmlns:a16="http://schemas.microsoft.com/office/drawing/2014/main" id="{AD3BB1A3-BFE9-4B7C-AB0D-41492A4C8C67}"/>
              </a:ext>
            </a:extLst>
          </p:cNvPr>
          <p:cNvSpPr/>
          <p:nvPr/>
        </p:nvSpPr>
        <p:spPr bwMode="white">
          <a:xfrm>
            <a:off x="7850078" y="1625324"/>
            <a:ext cx="2800868" cy="274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8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29388" y="2321908"/>
            <a:ext cx="1180561" cy="110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71074" y="2321909"/>
            <a:ext cx="1628033" cy="134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12760" y="2321909"/>
            <a:ext cx="1180561" cy="110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0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13487" y="3636953"/>
            <a:ext cx="1390016" cy="101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52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2835403"/>
            <a:ext cx="3122776" cy="28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90776" y="3350576"/>
            <a:ext cx="2846677" cy="28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339329"/>
            <a:ext cx="2227834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43305" y="2864049"/>
            <a:ext cx="2256396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52826" y="3379229"/>
            <a:ext cx="2408727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9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813697"/>
            <a:ext cx="2256396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2423523"/>
            <a:ext cx="1237685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985707"/>
            <a:ext cx="1513785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73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338576"/>
            <a:ext cx="2475371" cy="27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71867" y="2920191"/>
            <a:ext cx="4141487" cy="28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52826" y="3501807"/>
            <a:ext cx="4474710" cy="29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期中仿真模拟测试卷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D0290A37-96F9-45FC-90F2-6AEEF3C7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2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499576"/>
            <a:ext cx="3560727" cy="28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3080745"/>
            <a:ext cx="4027239" cy="295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2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71801" y="2489226"/>
            <a:ext cx="2399206" cy="27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71603" y="3079577"/>
            <a:ext cx="2056462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52561" y="3660407"/>
            <a:ext cx="3141818" cy="27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6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95173" y="2079711"/>
            <a:ext cx="333223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07900" y="2089232"/>
            <a:ext cx="209454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22545" y="2755707"/>
            <a:ext cx="199933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09950" y="3431702"/>
            <a:ext cx="199933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281057" y="4031529"/>
            <a:ext cx="476033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527603" y="4031529"/>
            <a:ext cx="637884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22347" y="4698003"/>
            <a:ext cx="209454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26148" y="4698003"/>
            <a:ext cx="495074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2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48231" y="3119617"/>
            <a:ext cx="304661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09223" y="3224457"/>
            <a:ext cx="323702" cy="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89256" y="3224457"/>
            <a:ext cx="323702" cy="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31206" y="3119617"/>
            <a:ext cx="295140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24330" y="4406292"/>
            <a:ext cx="209454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80396" y="4406292"/>
            <a:ext cx="209454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964892" y="4406292"/>
            <a:ext cx="209454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3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9619" y="1784818"/>
            <a:ext cx="342743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27933" y="1803867"/>
            <a:ext cx="209454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55768" y="1784818"/>
            <a:ext cx="333223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71801" y="2403916"/>
            <a:ext cx="199933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28264" y="2384866"/>
            <a:ext cx="333223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737057" y="2403916"/>
            <a:ext cx="218975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14876" y="2994439"/>
            <a:ext cx="342743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947504" y="3003964"/>
            <a:ext cx="218975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3">
            <a:extLst>
              <a:ext uri="{FF2B5EF4-FFF2-40B4-BE49-F238E27FC236}">
                <a16:creationId xmlns:a16="http://schemas.microsoft.com/office/drawing/2014/main" id="{F59C46A3-42D8-4786-AEAE-7F0BD4719CCA}"/>
              </a:ext>
            </a:extLst>
          </p:cNvPr>
          <p:cNvSpPr/>
          <p:nvPr/>
        </p:nvSpPr>
        <p:spPr bwMode="white">
          <a:xfrm>
            <a:off x="1986247" y="4437112"/>
            <a:ext cx="342743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3">
            <a:extLst>
              <a:ext uri="{FF2B5EF4-FFF2-40B4-BE49-F238E27FC236}">
                <a16:creationId xmlns:a16="http://schemas.microsoft.com/office/drawing/2014/main" id="{205E67F0-3A0B-4D75-B7DF-D9B5F15168BF}"/>
              </a:ext>
            </a:extLst>
          </p:cNvPr>
          <p:cNvSpPr/>
          <p:nvPr/>
        </p:nvSpPr>
        <p:spPr bwMode="white">
          <a:xfrm>
            <a:off x="5737387" y="4437112"/>
            <a:ext cx="209454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3">
            <a:extLst>
              <a:ext uri="{FF2B5EF4-FFF2-40B4-BE49-F238E27FC236}">
                <a16:creationId xmlns:a16="http://schemas.microsoft.com/office/drawing/2014/main" id="{EB4B4EC7-1670-4518-B1AF-97D86B062CE5}"/>
              </a:ext>
            </a:extLst>
          </p:cNvPr>
          <p:cNvSpPr/>
          <p:nvPr/>
        </p:nvSpPr>
        <p:spPr bwMode="white">
          <a:xfrm>
            <a:off x="9283622" y="4437112"/>
            <a:ext cx="295396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43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07966" y="1318279"/>
            <a:ext cx="352264" cy="219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08628" y="1918744"/>
            <a:ext cx="504595" cy="219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98049" y="1918744"/>
            <a:ext cx="628363" cy="219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8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21223" y="1813839"/>
            <a:ext cx="209454" cy="16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21223" y="2328480"/>
            <a:ext cx="209454" cy="16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54578" y="2862181"/>
            <a:ext cx="295140" cy="26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21223" y="3481656"/>
            <a:ext cx="209454" cy="16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21223" y="3986766"/>
            <a:ext cx="209454" cy="16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32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08760" y="1708370"/>
            <a:ext cx="257057" cy="20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52958" y="3250734"/>
            <a:ext cx="238016" cy="199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3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08628" y="1156312"/>
            <a:ext cx="238016" cy="20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97785" y="1146773"/>
            <a:ext cx="247537" cy="219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2863810"/>
            <a:ext cx="238016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2021-12-30T06:46:01Z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