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4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7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71867" y="1852799"/>
            <a:ext cx="628363" cy="21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08892" y="1852799"/>
            <a:ext cx="656925" cy="21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79140" y="1852799"/>
            <a:ext cx="476033" cy="21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83340" y="2419020"/>
            <a:ext cx="1440160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31" name="Rectangle 6149">
            <a:extLst>
              <a:ext uri="{FF2B5EF4-FFF2-40B4-BE49-F238E27FC236}">
                <a16:creationId xmlns:a16="http://schemas.microsoft.com/office/drawing/2014/main" id="{244E49D1-3E97-474E-BA34-458465527BF2}"/>
              </a:ext>
            </a:extLst>
          </p:cNvPr>
          <p:cNvSpPr/>
          <p:nvPr/>
        </p:nvSpPr>
        <p:spPr bwMode="white">
          <a:xfrm>
            <a:off x="4511824" y="2468969"/>
            <a:ext cx="1440160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32" name="Rectangle 6149">
            <a:extLst>
              <a:ext uri="{FF2B5EF4-FFF2-40B4-BE49-F238E27FC236}">
                <a16:creationId xmlns:a16="http://schemas.microsoft.com/office/drawing/2014/main" id="{0FABB9E7-9CCB-49E3-BB42-C34FC9CF2060}"/>
              </a:ext>
            </a:extLst>
          </p:cNvPr>
          <p:cNvSpPr/>
          <p:nvPr/>
        </p:nvSpPr>
        <p:spPr bwMode="white">
          <a:xfrm>
            <a:off x="7868888" y="2403532"/>
            <a:ext cx="3483695" cy="2609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13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29388" y="2388984"/>
            <a:ext cx="1190082" cy="1022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85454" y="2388984"/>
            <a:ext cx="1475702" cy="1022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41520" y="2388984"/>
            <a:ext cx="1190082" cy="104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61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45775" y="3595201"/>
            <a:ext cx="1732760" cy="695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29213" y="3254648"/>
            <a:ext cx="1066314" cy="1343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60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82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063552" y="2060848"/>
            <a:ext cx="433187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47">
            <a:extLst>
              <a:ext uri="{FF2B5EF4-FFF2-40B4-BE49-F238E27FC236}">
                <a16:creationId xmlns:a16="http://schemas.microsoft.com/office/drawing/2014/main" id="{A15A74FD-4146-410E-B70F-9DA1F60DC14B}"/>
              </a:ext>
            </a:extLst>
          </p:cNvPr>
          <p:cNvSpPr/>
          <p:nvPr/>
        </p:nvSpPr>
        <p:spPr bwMode="white">
          <a:xfrm>
            <a:off x="4511824" y="1772816"/>
            <a:ext cx="433187" cy="2339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6147">
            <a:extLst>
              <a:ext uri="{FF2B5EF4-FFF2-40B4-BE49-F238E27FC236}">
                <a16:creationId xmlns:a16="http://schemas.microsoft.com/office/drawing/2014/main" id="{890D286C-52DB-44E0-B514-31F7888BE773}"/>
              </a:ext>
            </a:extLst>
          </p:cNvPr>
          <p:cNvSpPr/>
          <p:nvPr/>
        </p:nvSpPr>
        <p:spPr bwMode="white">
          <a:xfrm>
            <a:off x="6979825" y="1891431"/>
            <a:ext cx="433187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6147">
            <a:extLst>
              <a:ext uri="{FF2B5EF4-FFF2-40B4-BE49-F238E27FC236}">
                <a16:creationId xmlns:a16="http://schemas.microsoft.com/office/drawing/2014/main" id="{9909F686-6EC5-40B1-A26C-E96D29F6D82A}"/>
              </a:ext>
            </a:extLst>
          </p:cNvPr>
          <p:cNvSpPr/>
          <p:nvPr/>
        </p:nvSpPr>
        <p:spPr bwMode="white">
          <a:xfrm>
            <a:off x="9402196" y="1880336"/>
            <a:ext cx="433187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6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1251847"/>
            <a:ext cx="1247206" cy="29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42909" y="1853314"/>
            <a:ext cx="352264" cy="21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62347" y="2979870"/>
            <a:ext cx="7330909" cy="29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52826" y="3552695"/>
            <a:ext cx="3456000" cy="29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62347" y="4125521"/>
            <a:ext cx="7749818" cy="295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2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85917" y="2329250"/>
            <a:ext cx="2265917" cy="132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16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57487" y="2585914"/>
            <a:ext cx="2703867" cy="112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0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57487" y="2184793"/>
            <a:ext cx="3817785" cy="80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4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57487" y="3139223"/>
            <a:ext cx="3294148" cy="810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</a:t>
            </a:r>
            <a:r>
              <a:rPr lang="en-US" altLang="zh-CN" sz="3200" dirty="0">
                <a:latin typeface="Calibri" panose="020F0502020204030204" pitchFamily="34" charset="0"/>
              </a:rPr>
              <a:t>(</a:t>
            </a:r>
            <a:r>
              <a:rPr lang="zh-CN" altLang="en-US" sz="3200" dirty="0">
                <a:latin typeface="Calibri" panose="020F0502020204030204" pitchFamily="34" charset="0"/>
              </a:rPr>
              <a:t>一</a:t>
            </a:r>
            <a:r>
              <a:rPr lang="en-US" altLang="zh-CN" sz="3200" dirty="0">
                <a:latin typeface="Calibri" panose="020F0502020204030204" pitchFamily="34" charset="0"/>
              </a:rPr>
              <a:t>)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93421117-7BD1-4DE7-930D-5B77ED2A4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数学三年级下北数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3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81123" y="2720752"/>
            <a:ext cx="5798082" cy="1860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09355" y="2385065"/>
            <a:ext cx="333223" cy="276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59900" y="2385065"/>
            <a:ext cx="333223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42644" y="2966153"/>
            <a:ext cx="342743" cy="276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12231" y="2966153"/>
            <a:ext cx="1228165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108694" y="3566293"/>
            <a:ext cx="637884" cy="276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12231" y="3556767"/>
            <a:ext cx="628363" cy="28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090314" y="4166432"/>
            <a:ext cx="342743" cy="21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165157" y="4166432"/>
            <a:ext cx="647404" cy="21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647728" y="4747520"/>
            <a:ext cx="490189" cy="25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574876" y="4747520"/>
            <a:ext cx="333223" cy="25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32727" y="1280005"/>
            <a:ext cx="504595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19735" y="1870498"/>
            <a:ext cx="352264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51702" y="1870498"/>
            <a:ext cx="361785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69818" y="1870498"/>
            <a:ext cx="352264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50380" y="1870498"/>
            <a:ext cx="361785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0">
            <a:extLst>
              <a:ext uri="{FF2B5EF4-FFF2-40B4-BE49-F238E27FC236}">
                <a16:creationId xmlns:a16="http://schemas.microsoft.com/office/drawing/2014/main" id="{5687D7F6-E25A-46AA-93E3-EC921628F315}"/>
              </a:ext>
            </a:extLst>
          </p:cNvPr>
          <p:cNvSpPr/>
          <p:nvPr/>
        </p:nvSpPr>
        <p:spPr bwMode="white">
          <a:xfrm>
            <a:off x="1425001" y="3319473"/>
            <a:ext cx="352264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0">
            <a:extLst>
              <a:ext uri="{FF2B5EF4-FFF2-40B4-BE49-F238E27FC236}">
                <a16:creationId xmlns:a16="http://schemas.microsoft.com/office/drawing/2014/main" id="{644DEFA6-938D-4A15-A2CB-571568743D40}"/>
              </a:ext>
            </a:extLst>
          </p:cNvPr>
          <p:cNvSpPr/>
          <p:nvPr/>
        </p:nvSpPr>
        <p:spPr bwMode="white">
          <a:xfrm>
            <a:off x="4223792" y="3319473"/>
            <a:ext cx="352264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0">
            <a:extLst>
              <a:ext uri="{FF2B5EF4-FFF2-40B4-BE49-F238E27FC236}">
                <a16:creationId xmlns:a16="http://schemas.microsoft.com/office/drawing/2014/main" id="{C0314ACB-8946-4087-AFD3-E5746972D5FA}"/>
              </a:ext>
            </a:extLst>
          </p:cNvPr>
          <p:cNvSpPr/>
          <p:nvPr/>
        </p:nvSpPr>
        <p:spPr bwMode="white">
          <a:xfrm>
            <a:off x="6995251" y="3331586"/>
            <a:ext cx="352264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0">
            <a:extLst>
              <a:ext uri="{FF2B5EF4-FFF2-40B4-BE49-F238E27FC236}">
                <a16:creationId xmlns:a16="http://schemas.microsoft.com/office/drawing/2014/main" id="{B0BA0757-EC29-4F50-93CC-5C17EEFAE1D6}"/>
              </a:ext>
            </a:extLst>
          </p:cNvPr>
          <p:cNvSpPr/>
          <p:nvPr/>
        </p:nvSpPr>
        <p:spPr bwMode="white">
          <a:xfrm>
            <a:off x="9794042" y="3331586"/>
            <a:ext cx="352264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0">
            <a:extLst>
              <a:ext uri="{FF2B5EF4-FFF2-40B4-BE49-F238E27FC236}">
                <a16:creationId xmlns:a16="http://schemas.microsoft.com/office/drawing/2014/main" id="{357E6EBC-3AA7-4129-9D3F-58D6A79D8C8C}"/>
              </a:ext>
            </a:extLst>
          </p:cNvPr>
          <p:cNvSpPr/>
          <p:nvPr/>
        </p:nvSpPr>
        <p:spPr bwMode="white">
          <a:xfrm>
            <a:off x="2135560" y="4149080"/>
            <a:ext cx="352264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0">
            <a:extLst>
              <a:ext uri="{FF2B5EF4-FFF2-40B4-BE49-F238E27FC236}">
                <a16:creationId xmlns:a16="http://schemas.microsoft.com/office/drawing/2014/main" id="{8361BAFF-9BC4-4AB1-825C-10EF24E86504}"/>
              </a:ext>
            </a:extLst>
          </p:cNvPr>
          <p:cNvSpPr/>
          <p:nvPr/>
        </p:nvSpPr>
        <p:spPr bwMode="white">
          <a:xfrm>
            <a:off x="5696536" y="4149080"/>
            <a:ext cx="352264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0">
            <a:extLst>
              <a:ext uri="{FF2B5EF4-FFF2-40B4-BE49-F238E27FC236}">
                <a16:creationId xmlns:a16="http://schemas.microsoft.com/office/drawing/2014/main" id="{146EE2B6-0F9C-4A8D-901A-9C5687B4CE11}"/>
              </a:ext>
            </a:extLst>
          </p:cNvPr>
          <p:cNvSpPr/>
          <p:nvPr/>
        </p:nvSpPr>
        <p:spPr bwMode="white">
          <a:xfrm>
            <a:off x="9091480" y="4149080"/>
            <a:ext cx="352264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5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27272" y="1156429"/>
            <a:ext cx="209454" cy="21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59570" y="1156429"/>
            <a:ext cx="199933" cy="21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527272" y="1500361"/>
            <a:ext cx="199933" cy="21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50049" y="1500361"/>
            <a:ext cx="209454" cy="21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22611" y="2130902"/>
            <a:ext cx="209454" cy="21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45586" y="2130902"/>
            <a:ext cx="218975" cy="21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469157" y="2780551"/>
            <a:ext cx="361785" cy="21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995438" y="3372878"/>
            <a:ext cx="342743" cy="21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4.png">
            <a:extLst>
              <a:ext uri="{FF2B5EF4-FFF2-40B4-BE49-F238E27FC236}">
                <a16:creationId xmlns:a16="http://schemas.microsoft.com/office/drawing/2014/main" id="{A618E4DB-230C-4253-92E4-4315BB59B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359"/>
          <a:stretch/>
        </p:blipFill>
        <p:spPr>
          <a:xfrm>
            <a:off x="1127448" y="3476234"/>
            <a:ext cx="11520000" cy="10150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091"/>
          <a:stretch/>
        </p:blipFill>
        <p:spPr>
          <a:xfrm>
            <a:off x="720000" y="1080001"/>
            <a:ext cx="11520000" cy="2349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83140" y="1853287"/>
            <a:ext cx="295140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83140" y="2435639"/>
            <a:ext cx="304661" cy="27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49785" y="3065725"/>
            <a:ext cx="209454" cy="16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91376" y="3541457"/>
            <a:ext cx="295140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83140" y="4076075"/>
            <a:ext cx="322417" cy="36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1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23404" y="1833692"/>
            <a:ext cx="247537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66016" y="3646372"/>
            <a:ext cx="247537" cy="209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80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18347" y="1365801"/>
            <a:ext cx="238016" cy="209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75338" y="2499483"/>
            <a:ext cx="257057" cy="209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14809" y="4595364"/>
            <a:ext cx="247537" cy="219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45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2662214" y="2606369"/>
            <a:ext cx="504595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23140" y="2606369"/>
            <a:ext cx="504595" cy="2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07966" y="2606369"/>
            <a:ext cx="628363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878545" y="2420888"/>
            <a:ext cx="330023" cy="567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814545" y="3531730"/>
            <a:ext cx="647404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328000" y="3531730"/>
            <a:ext cx="361785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288925" y="3531730"/>
            <a:ext cx="504595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776520" y="3355791"/>
            <a:ext cx="361785" cy="56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</Words>
  <Application>Microsoft Office PowerPoint</Application>
  <PresentationFormat>宽屏</PresentationFormat>
  <Paragraphs>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2021-12-30T09:40:11Z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