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1" r:id="rId2"/>
    <p:sldId id="292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94" r:id="rId22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58" d="100"/>
          <a:sy n="58" d="100"/>
        </p:scale>
        <p:origin x="108" y="90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EE32EE1-8B57-4B1F-9E27-843B7EA57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601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43305" y="1804516"/>
            <a:ext cx="666446" cy="219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804033" y="1804516"/>
            <a:ext cx="647404" cy="219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364760" y="1804516"/>
            <a:ext cx="637884" cy="219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11424" y="2188055"/>
            <a:ext cx="2232248" cy="1971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2" name="Rectangle 6150">
            <a:extLst>
              <a:ext uri="{FF2B5EF4-FFF2-40B4-BE49-F238E27FC236}">
                <a16:creationId xmlns:a16="http://schemas.microsoft.com/office/drawing/2014/main" id="{4C4E9A70-B5DE-4FEA-8F6E-DD1A13E04874}"/>
              </a:ext>
            </a:extLst>
          </p:cNvPr>
          <p:cNvSpPr/>
          <p:nvPr/>
        </p:nvSpPr>
        <p:spPr bwMode="white">
          <a:xfrm>
            <a:off x="4511824" y="2241709"/>
            <a:ext cx="2232248" cy="1971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3" name="Rectangle 6150">
            <a:extLst>
              <a:ext uri="{FF2B5EF4-FFF2-40B4-BE49-F238E27FC236}">
                <a16:creationId xmlns:a16="http://schemas.microsoft.com/office/drawing/2014/main" id="{5E8A3453-F3CD-43AE-8566-08618D306717}"/>
              </a:ext>
            </a:extLst>
          </p:cNvPr>
          <p:cNvSpPr/>
          <p:nvPr/>
        </p:nvSpPr>
        <p:spPr bwMode="white">
          <a:xfrm>
            <a:off x="8040216" y="2247165"/>
            <a:ext cx="2232248" cy="1971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1" grpId="0" animBg="1"/>
      <p:bldP spid="52" grpId="0" animBg="1"/>
      <p:bldP spid="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1828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872000" y="1213291"/>
            <a:ext cx="352264" cy="218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423206" y="1213291"/>
            <a:ext cx="1056793" cy="218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983933" y="1213291"/>
            <a:ext cx="342743" cy="218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51384" y="1640989"/>
            <a:ext cx="1733317" cy="1928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6149">
            <a:extLst>
              <a:ext uri="{FF2B5EF4-FFF2-40B4-BE49-F238E27FC236}">
                <a16:creationId xmlns:a16="http://schemas.microsoft.com/office/drawing/2014/main" id="{6C96B0C7-F5A2-485A-A7FE-F72616BFA2FD}"/>
              </a:ext>
            </a:extLst>
          </p:cNvPr>
          <p:cNvSpPr/>
          <p:nvPr/>
        </p:nvSpPr>
        <p:spPr bwMode="white">
          <a:xfrm>
            <a:off x="4181724" y="1595316"/>
            <a:ext cx="1733317" cy="1928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9" name="Rectangle 6149">
            <a:extLst>
              <a:ext uri="{FF2B5EF4-FFF2-40B4-BE49-F238E27FC236}">
                <a16:creationId xmlns:a16="http://schemas.microsoft.com/office/drawing/2014/main" id="{A638CC83-EC0F-43EF-B3C5-14B809F45E4C}"/>
              </a:ext>
            </a:extLst>
          </p:cNvPr>
          <p:cNvSpPr/>
          <p:nvPr/>
        </p:nvSpPr>
        <p:spPr bwMode="white">
          <a:xfrm>
            <a:off x="7812064" y="1671598"/>
            <a:ext cx="1733317" cy="1928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460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29388" y="2140326"/>
            <a:ext cx="1628033" cy="1000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690115" y="2140326"/>
            <a:ext cx="1323371" cy="1000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241322" y="2140326"/>
            <a:ext cx="1180561" cy="856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249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737388" y="3741052"/>
            <a:ext cx="418909" cy="686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736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05223" y="2900154"/>
            <a:ext cx="1418578" cy="695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813553" y="2890624"/>
            <a:ext cx="1418578" cy="1038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245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700297" y="2997354"/>
            <a:ext cx="4208132" cy="1364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124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52826" y="2100546"/>
            <a:ext cx="3751140" cy="753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504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52826" y="2129629"/>
            <a:ext cx="2856198" cy="295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262347" y="2625818"/>
            <a:ext cx="4636561" cy="286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271867" y="4095299"/>
            <a:ext cx="3132297" cy="286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262347" y="4581946"/>
            <a:ext cx="2113586" cy="286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407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50" name="Rectangle 6149"/>
          <p:cNvSpPr/>
          <p:nvPr/>
        </p:nvSpPr>
        <p:spPr bwMode="white">
          <a:xfrm>
            <a:off x="4799856" y="3672642"/>
            <a:ext cx="648072" cy="1656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6149">
            <a:extLst>
              <a:ext uri="{FF2B5EF4-FFF2-40B4-BE49-F238E27FC236}">
                <a16:creationId xmlns:a16="http://schemas.microsoft.com/office/drawing/2014/main" id="{3356C2CB-1F52-41D6-B26A-6742A27B543A}"/>
              </a:ext>
            </a:extLst>
          </p:cNvPr>
          <p:cNvSpPr/>
          <p:nvPr/>
        </p:nvSpPr>
        <p:spPr bwMode="white">
          <a:xfrm>
            <a:off x="7320136" y="3212976"/>
            <a:ext cx="648072" cy="2115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6149">
            <a:extLst>
              <a:ext uri="{FF2B5EF4-FFF2-40B4-BE49-F238E27FC236}">
                <a16:creationId xmlns:a16="http://schemas.microsoft.com/office/drawing/2014/main" id="{0197E732-4D59-4FA1-B8B9-4288C3A4FB33}"/>
              </a:ext>
            </a:extLst>
          </p:cNvPr>
          <p:cNvSpPr/>
          <p:nvPr/>
        </p:nvSpPr>
        <p:spPr bwMode="white">
          <a:xfrm>
            <a:off x="9840416" y="3212976"/>
            <a:ext cx="648072" cy="2115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nimBg="1"/>
      <p:bldP spid="25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0734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024330" y="1737627"/>
            <a:ext cx="3275107" cy="285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014809" y="2223700"/>
            <a:ext cx="5074512" cy="285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014809" y="4187052"/>
            <a:ext cx="4331900" cy="285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期末综合模拟达标卷</a:t>
            </a:r>
            <a:r>
              <a:rPr lang="en-US" altLang="zh-CN" sz="3200" dirty="0">
                <a:latin typeface="Calibri" panose="020F0502020204030204" pitchFamily="34" charset="0"/>
              </a:rPr>
              <a:t>(</a:t>
            </a:r>
            <a:r>
              <a:rPr lang="zh-CN" altLang="en-US" sz="3200" dirty="0">
                <a:latin typeface="Calibri" panose="020F0502020204030204" pitchFamily="34" charset="0"/>
              </a:rPr>
              <a:t>二</a:t>
            </a:r>
            <a:r>
              <a:rPr lang="en-US" altLang="zh-CN" sz="3200" dirty="0">
                <a:latin typeface="Calibri" panose="020F0502020204030204" pitchFamily="34" charset="0"/>
              </a:rPr>
              <a:t>)</a:t>
            </a:r>
            <a:endParaRPr lang="zh-CN" altLang="en-US" sz="3200" dirty="0">
              <a:latin typeface="Calibri" panose="020F0502020204030204" pitchFamily="34" charset="0"/>
            </a:endParaRPr>
          </a:p>
        </p:txBody>
      </p:sp>
      <p:sp>
        <p:nvSpPr>
          <p:cNvPr id="4" name="文本框 1">
            <a:extLst>
              <a:ext uri="{FF2B5EF4-FFF2-40B4-BE49-F238E27FC236}">
                <a16:creationId xmlns:a16="http://schemas.microsoft.com/office/drawing/2014/main" id="{93421117-7BD1-4DE7-930D-5B77ED2A4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3" y="2239963"/>
            <a:ext cx="4968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数学三年级下北数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607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776462" y="2694085"/>
            <a:ext cx="7007206" cy="1270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 dirty="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62E8D3A-8A94-4108-BA5F-08C159C59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" y="11340"/>
            <a:ext cx="1218679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0073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8" name="Rectangle 6147"/>
          <p:cNvSpPr/>
          <p:nvPr/>
        </p:nvSpPr>
        <p:spPr bwMode="white">
          <a:xfrm>
            <a:off x="2633652" y="1871591"/>
            <a:ext cx="1228165" cy="276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432396" y="1628800"/>
            <a:ext cx="455692" cy="662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403834" y="3082821"/>
            <a:ext cx="333223" cy="276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985256" y="3588295"/>
            <a:ext cx="1228165" cy="286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556826" y="4112843"/>
            <a:ext cx="333223" cy="276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4090314" y="4637392"/>
            <a:ext cx="637884" cy="276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7174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157289" y="1251653"/>
            <a:ext cx="637884" cy="286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261024" y="1251653"/>
            <a:ext cx="637884" cy="286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214413" y="1861978"/>
            <a:ext cx="656925" cy="219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041719" y="1852442"/>
            <a:ext cx="333223" cy="257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622479" y="4026723"/>
            <a:ext cx="209454" cy="219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3071603" y="4617975"/>
            <a:ext cx="199933" cy="209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149">
            <a:extLst>
              <a:ext uri="{FF2B5EF4-FFF2-40B4-BE49-F238E27FC236}">
                <a16:creationId xmlns:a16="http://schemas.microsoft.com/office/drawing/2014/main" id="{708A4649-72A2-4264-ADF6-6E6C427B8380}"/>
              </a:ext>
            </a:extLst>
          </p:cNvPr>
          <p:cNvSpPr/>
          <p:nvPr/>
        </p:nvSpPr>
        <p:spPr bwMode="white">
          <a:xfrm>
            <a:off x="1415480" y="3273626"/>
            <a:ext cx="333223" cy="257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149">
            <a:extLst>
              <a:ext uri="{FF2B5EF4-FFF2-40B4-BE49-F238E27FC236}">
                <a16:creationId xmlns:a16="http://schemas.microsoft.com/office/drawing/2014/main" id="{470903C1-741A-4150-BDEB-A21567039B19}"/>
              </a:ext>
            </a:extLst>
          </p:cNvPr>
          <p:cNvSpPr/>
          <p:nvPr/>
        </p:nvSpPr>
        <p:spPr bwMode="white">
          <a:xfrm>
            <a:off x="3218254" y="3264748"/>
            <a:ext cx="333223" cy="257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6149">
            <a:extLst>
              <a:ext uri="{FF2B5EF4-FFF2-40B4-BE49-F238E27FC236}">
                <a16:creationId xmlns:a16="http://schemas.microsoft.com/office/drawing/2014/main" id="{B4A77698-C11C-4167-AA62-C1865B867593}"/>
              </a:ext>
            </a:extLst>
          </p:cNvPr>
          <p:cNvSpPr/>
          <p:nvPr/>
        </p:nvSpPr>
        <p:spPr bwMode="white">
          <a:xfrm>
            <a:off x="5882816" y="3262541"/>
            <a:ext cx="333223" cy="257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6149">
            <a:extLst>
              <a:ext uri="{FF2B5EF4-FFF2-40B4-BE49-F238E27FC236}">
                <a16:creationId xmlns:a16="http://schemas.microsoft.com/office/drawing/2014/main" id="{1EC9D96E-DEEC-4267-A9D2-36D7B35AC3AC}"/>
              </a:ext>
            </a:extLst>
          </p:cNvPr>
          <p:cNvSpPr/>
          <p:nvPr/>
        </p:nvSpPr>
        <p:spPr bwMode="white">
          <a:xfrm>
            <a:off x="9159030" y="3273626"/>
            <a:ext cx="333223" cy="257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3" grpId="0" animBg="1"/>
      <p:bldP spid="6154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996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346049" y="1413302"/>
            <a:ext cx="333223" cy="219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879537" y="1927540"/>
            <a:ext cx="495074" cy="228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555504" y="2603667"/>
            <a:ext cx="504595" cy="219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851966" y="3117905"/>
            <a:ext cx="209454" cy="219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843107" y="4155904"/>
            <a:ext cx="361785" cy="219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432727" y="4155904"/>
            <a:ext cx="361785" cy="219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145" descr="4.png">
            <a:extLst>
              <a:ext uri="{FF2B5EF4-FFF2-40B4-BE49-F238E27FC236}">
                <a16:creationId xmlns:a16="http://schemas.microsoft.com/office/drawing/2014/main" id="{7AEFB11C-6BC0-4A81-B71C-F04F79E786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2069"/>
          <a:stretch/>
        </p:blipFill>
        <p:spPr>
          <a:xfrm>
            <a:off x="336000" y="1087750"/>
            <a:ext cx="11520000" cy="13649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263"/>
          <a:stretch/>
        </p:blipFill>
        <p:spPr>
          <a:xfrm>
            <a:off x="720000" y="2420888"/>
            <a:ext cx="11520000" cy="225755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040396" y="2018204"/>
            <a:ext cx="312188" cy="249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954710" y="2693097"/>
            <a:ext cx="295140" cy="276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954710" y="3380333"/>
            <a:ext cx="295140" cy="267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021355" y="3895761"/>
            <a:ext cx="209454" cy="162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1021355" y="4363463"/>
            <a:ext cx="209454" cy="162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056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003966" y="1689703"/>
            <a:ext cx="247537" cy="219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661553" y="3109170"/>
            <a:ext cx="266578" cy="209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394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937983" y="1280087"/>
            <a:ext cx="266578" cy="209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213421" y="2309109"/>
            <a:ext cx="238016" cy="200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955041" y="3319074"/>
            <a:ext cx="238016" cy="209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514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8" name="Rectangle 6147"/>
          <p:cNvSpPr/>
          <p:nvPr/>
        </p:nvSpPr>
        <p:spPr bwMode="white">
          <a:xfrm>
            <a:off x="2662214" y="2329554"/>
            <a:ext cx="504595" cy="219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328000" y="2329554"/>
            <a:ext cx="504595" cy="219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012826" y="2329554"/>
            <a:ext cx="628363" cy="219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0592924" y="2060848"/>
            <a:ext cx="327611" cy="650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2662214" y="3140334"/>
            <a:ext cx="361785" cy="2098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5347041" y="3140334"/>
            <a:ext cx="628363" cy="219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7993785" y="3140334"/>
            <a:ext cx="352264" cy="219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10592924" y="2871628"/>
            <a:ext cx="352264" cy="650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49" grpId="0" animBg="1"/>
      <p:bldP spid="6150" grpId="0" animBg="1"/>
      <p:bldP spid="6151" grpId="0" animBg="1"/>
      <p:bldP spid="6153" grpId="0" animBg="1"/>
      <p:bldP spid="6154" grpId="0" animBg="1"/>
      <p:bldP spid="6155" grpId="0" animBg="1"/>
      <p:bldP spid="6156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14</Words>
  <Application>Microsoft Office PowerPoint</Application>
  <PresentationFormat>宽屏</PresentationFormat>
  <Paragraphs>2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6" baseType="lpstr"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BOLUO</cp:lastModifiedBy>
  <cp:revision>4</cp:revision>
  <dcterms:created xsi:type="dcterms:W3CDTF">2021-12-27T06:11:56Z</dcterms:created>
  <dcterms:modified xsi:type="dcterms:W3CDTF">2021-12-30T09:45:07Z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