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94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58" d="100"/>
          <a:sy n="58" d="100"/>
        </p:scale>
        <p:origin x="108" y="90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48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71867" y="1652006"/>
            <a:ext cx="590280" cy="219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527933" y="1652006"/>
            <a:ext cx="628363" cy="219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060099" y="1652006"/>
            <a:ext cx="1056793" cy="219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27448" y="2060848"/>
            <a:ext cx="1332826" cy="1642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6149">
            <a:extLst>
              <a:ext uri="{FF2B5EF4-FFF2-40B4-BE49-F238E27FC236}">
                <a16:creationId xmlns:a16="http://schemas.microsoft.com/office/drawing/2014/main" id="{A8188439-1C20-471A-8B30-8921CC85C140}"/>
              </a:ext>
            </a:extLst>
          </p:cNvPr>
          <p:cNvSpPr/>
          <p:nvPr/>
        </p:nvSpPr>
        <p:spPr bwMode="white">
          <a:xfrm>
            <a:off x="4439816" y="1941137"/>
            <a:ext cx="1584176" cy="1919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6149">
            <a:extLst>
              <a:ext uri="{FF2B5EF4-FFF2-40B4-BE49-F238E27FC236}">
                <a16:creationId xmlns:a16="http://schemas.microsoft.com/office/drawing/2014/main" id="{00C0EA88-EEB4-4B5F-A798-577CA7EE8568}"/>
              </a:ext>
            </a:extLst>
          </p:cNvPr>
          <p:cNvSpPr/>
          <p:nvPr/>
        </p:nvSpPr>
        <p:spPr bwMode="white">
          <a:xfrm>
            <a:off x="7877324" y="2060848"/>
            <a:ext cx="3115220" cy="1919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592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29388" y="2176490"/>
            <a:ext cx="1190082" cy="219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537785" y="2176490"/>
            <a:ext cx="1180561" cy="219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946181" y="2176490"/>
            <a:ext cx="1180561" cy="219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29388" y="2643690"/>
            <a:ext cx="599801" cy="219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537785" y="2643690"/>
            <a:ext cx="590280" cy="219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946181" y="2643690"/>
            <a:ext cx="885421" cy="219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216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62545" y="3910835"/>
            <a:ext cx="3589289" cy="285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413355" y="3910835"/>
            <a:ext cx="4769851" cy="285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587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069950" y="2444084"/>
            <a:ext cx="1218644" cy="1154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633322" y="3006888"/>
            <a:ext cx="647404" cy="591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851636" y="3836785"/>
            <a:ext cx="371305" cy="877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517752" y="4113418"/>
            <a:ext cx="2323041" cy="600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092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793520" y="2337016"/>
            <a:ext cx="2694347" cy="285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480330" y="3346439"/>
            <a:ext cx="218975" cy="161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775140" y="3346439"/>
            <a:ext cx="218975" cy="161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770751" y="3309813"/>
            <a:ext cx="714048" cy="703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508561" y="3698785"/>
            <a:ext cx="218975" cy="161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003966" y="4013039"/>
            <a:ext cx="456991" cy="247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71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356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614280" y="2275656"/>
            <a:ext cx="199933" cy="210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85256" y="2275656"/>
            <a:ext cx="199933" cy="210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365752" y="2275656"/>
            <a:ext cx="190413" cy="210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679603" y="2275656"/>
            <a:ext cx="314181" cy="210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050578" y="2275656"/>
            <a:ext cx="314181" cy="210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478677" y="2285221"/>
            <a:ext cx="199933" cy="200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876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290578" y="1175559"/>
            <a:ext cx="361785" cy="219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81388" y="2465610"/>
            <a:ext cx="7445157" cy="296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638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00297" y="2684360"/>
            <a:ext cx="4484231" cy="725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294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62347" y="2299466"/>
            <a:ext cx="5026909" cy="1324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期末综合模拟冲刺卷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39457330-103C-4EB1-BD32-10D2A5463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数学三年级下北数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733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62347" y="2503236"/>
            <a:ext cx="5655272" cy="725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15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10016" y="2138017"/>
            <a:ext cx="5521983" cy="733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10016" y="3901380"/>
            <a:ext cx="5807603" cy="724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727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81322" y="2518889"/>
            <a:ext cx="5950413" cy="724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688793" y="2518889"/>
            <a:ext cx="2408727" cy="285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562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76396" y="2080885"/>
            <a:ext cx="199933" cy="209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37586" y="2071352"/>
            <a:ext cx="209454" cy="219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471471" y="2700480"/>
            <a:ext cx="504595" cy="219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661553" y="2700480"/>
            <a:ext cx="485553" cy="219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642181" y="3138963"/>
            <a:ext cx="628363" cy="285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631338" y="3138963"/>
            <a:ext cx="637884" cy="285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557487" y="4358021"/>
            <a:ext cx="304661" cy="171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661223" y="4292364"/>
            <a:ext cx="352264" cy="247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231471" y="4292364"/>
            <a:ext cx="342743" cy="247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2500363" y="4988217"/>
            <a:ext cx="361785" cy="238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5356561" y="4988217"/>
            <a:ext cx="352264" cy="238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9669421" y="4988217"/>
            <a:ext cx="352264" cy="238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576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300099" y="2499258"/>
            <a:ext cx="342743" cy="266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003636" y="2499258"/>
            <a:ext cx="342743" cy="276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319470" y="3451780"/>
            <a:ext cx="320145" cy="542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879976" y="3451780"/>
            <a:ext cx="415573" cy="697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698975" y="4242374"/>
            <a:ext cx="504595" cy="219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440925" y="4242374"/>
            <a:ext cx="218975" cy="209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3" grpId="0" animBg="1"/>
      <p:bldP spid="61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216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736727" y="1242034"/>
            <a:ext cx="504595" cy="219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681586" y="2166583"/>
            <a:ext cx="485553" cy="219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394314" y="2166583"/>
            <a:ext cx="361785" cy="219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231471" y="3500984"/>
            <a:ext cx="1799404" cy="285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242644" y="3825053"/>
            <a:ext cx="209454" cy="219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213090" y="3825053"/>
            <a:ext cx="199933" cy="219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145" descr="4.png">
            <a:extLst>
              <a:ext uri="{FF2B5EF4-FFF2-40B4-BE49-F238E27FC236}">
                <a16:creationId xmlns:a16="http://schemas.microsoft.com/office/drawing/2014/main" id="{335BB6CF-DD62-4F82-8D1D-7758D278B3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5120"/>
          <a:stretch/>
        </p:blipFill>
        <p:spPr>
          <a:xfrm>
            <a:off x="263352" y="1151562"/>
            <a:ext cx="11520000" cy="14216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385"/>
          <a:stretch/>
        </p:blipFill>
        <p:spPr>
          <a:xfrm>
            <a:off x="720000" y="2549398"/>
            <a:ext cx="11520000" cy="16983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954710" y="1680971"/>
            <a:ext cx="304661" cy="367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021354" y="2186673"/>
            <a:ext cx="228495" cy="276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954710" y="2711604"/>
            <a:ext cx="295140" cy="276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954710" y="3408136"/>
            <a:ext cx="295140" cy="267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954710" y="3923380"/>
            <a:ext cx="295140" cy="276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98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775140" y="1708875"/>
            <a:ext cx="247537" cy="200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774809" y="2614075"/>
            <a:ext cx="247537" cy="219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843438" y="3986167"/>
            <a:ext cx="266578" cy="209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454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688132" y="1270654"/>
            <a:ext cx="238016" cy="200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24528" y="3100934"/>
            <a:ext cx="238016" cy="200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104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90776" y="2175570"/>
            <a:ext cx="628363" cy="219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75669" y="2175570"/>
            <a:ext cx="656925" cy="219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698644" y="2175570"/>
            <a:ext cx="495074" cy="219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231140" y="2175570"/>
            <a:ext cx="485553" cy="219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671735" y="2794806"/>
            <a:ext cx="495074" cy="219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175669" y="2794806"/>
            <a:ext cx="361785" cy="219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717685" y="2794806"/>
            <a:ext cx="476033" cy="219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0594975" y="2522751"/>
            <a:ext cx="361785" cy="662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2509884" y="3414041"/>
            <a:ext cx="333222" cy="552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5128066" y="3414041"/>
            <a:ext cx="361785" cy="676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7603438" y="3575996"/>
            <a:ext cx="152330" cy="219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10650049" y="3575996"/>
            <a:ext cx="361785" cy="219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11</Words>
  <Application>Microsoft Office PowerPoint</Application>
  <PresentationFormat>宽屏</PresentationFormat>
  <Paragraphs>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4</cp:revision>
  <dcterms:created xsi:type="dcterms:W3CDTF">2021-12-27T06:11:56Z</dcterms:created>
  <dcterms:modified xsi:type="dcterms:W3CDTF">2021-12-30T09:49:47Z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