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92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94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61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62347" y="1966313"/>
            <a:ext cx="628363" cy="219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13553" y="1966313"/>
            <a:ext cx="628363" cy="219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336198" y="1966313"/>
            <a:ext cx="495074" cy="219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3" name="Rectangle 6146">
            <a:extLst>
              <a:ext uri="{FF2B5EF4-FFF2-40B4-BE49-F238E27FC236}">
                <a16:creationId xmlns:a16="http://schemas.microsoft.com/office/drawing/2014/main" id="{770944DD-9854-4F2A-8947-15D7C720271A}"/>
              </a:ext>
            </a:extLst>
          </p:cNvPr>
          <p:cNvSpPr/>
          <p:nvPr/>
        </p:nvSpPr>
        <p:spPr bwMode="white">
          <a:xfrm>
            <a:off x="1041662" y="2485479"/>
            <a:ext cx="1849048" cy="1982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4" name="Rectangle 6146">
            <a:extLst>
              <a:ext uri="{FF2B5EF4-FFF2-40B4-BE49-F238E27FC236}">
                <a16:creationId xmlns:a16="http://schemas.microsoft.com/office/drawing/2014/main" id="{F5E2004D-DAB8-4E03-B0C4-8DC2D01BD082}"/>
              </a:ext>
            </a:extLst>
          </p:cNvPr>
          <p:cNvSpPr/>
          <p:nvPr/>
        </p:nvSpPr>
        <p:spPr bwMode="white">
          <a:xfrm>
            <a:off x="4592868" y="2523014"/>
            <a:ext cx="1849048" cy="1982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5" name="Rectangle 6146">
            <a:extLst>
              <a:ext uri="{FF2B5EF4-FFF2-40B4-BE49-F238E27FC236}">
                <a16:creationId xmlns:a16="http://schemas.microsoft.com/office/drawing/2014/main" id="{FAF9DBA0-06B2-43D2-827B-AC6A725D5FB4}"/>
              </a:ext>
            </a:extLst>
          </p:cNvPr>
          <p:cNvSpPr/>
          <p:nvPr/>
        </p:nvSpPr>
        <p:spPr bwMode="white">
          <a:xfrm>
            <a:off x="7983220" y="2572472"/>
            <a:ext cx="1849048" cy="1982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43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60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91041" y="1270986"/>
            <a:ext cx="647404" cy="219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51768" y="1270986"/>
            <a:ext cx="628363" cy="219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983933" y="1270986"/>
            <a:ext cx="637884" cy="219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2" name="Rectangle 6146">
            <a:extLst>
              <a:ext uri="{FF2B5EF4-FFF2-40B4-BE49-F238E27FC236}">
                <a16:creationId xmlns:a16="http://schemas.microsoft.com/office/drawing/2014/main" id="{2B136738-D088-46A8-ABF9-C115F2CAFF03}"/>
              </a:ext>
            </a:extLst>
          </p:cNvPr>
          <p:cNvSpPr/>
          <p:nvPr/>
        </p:nvSpPr>
        <p:spPr bwMode="white">
          <a:xfrm>
            <a:off x="623392" y="1809896"/>
            <a:ext cx="2207648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3" name="Rectangle 6146">
            <a:extLst>
              <a:ext uri="{FF2B5EF4-FFF2-40B4-BE49-F238E27FC236}">
                <a16:creationId xmlns:a16="http://schemas.microsoft.com/office/drawing/2014/main" id="{DDB2DE33-8BD0-42A1-9FE2-0DB9D908928C}"/>
              </a:ext>
            </a:extLst>
          </p:cNvPr>
          <p:cNvSpPr/>
          <p:nvPr/>
        </p:nvSpPr>
        <p:spPr bwMode="white">
          <a:xfrm>
            <a:off x="4191492" y="1916832"/>
            <a:ext cx="2207648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4" name="Rectangle 6146">
            <a:extLst>
              <a:ext uri="{FF2B5EF4-FFF2-40B4-BE49-F238E27FC236}">
                <a16:creationId xmlns:a16="http://schemas.microsoft.com/office/drawing/2014/main" id="{47EA6DD5-4D97-4B93-B3D6-CFE5B125498C}"/>
              </a:ext>
            </a:extLst>
          </p:cNvPr>
          <p:cNvSpPr/>
          <p:nvPr/>
        </p:nvSpPr>
        <p:spPr bwMode="white">
          <a:xfrm>
            <a:off x="7475020" y="1916832"/>
            <a:ext cx="2207648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52" grpId="0" animBg="1"/>
      <p:bldP spid="53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85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48231" y="2424892"/>
            <a:ext cx="8844694" cy="829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872000" y="3951011"/>
            <a:ext cx="8720925" cy="724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54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9867" y="2425655"/>
            <a:ext cx="1485223" cy="1259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71074" y="2425656"/>
            <a:ext cx="1132958" cy="1259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12760" y="2425655"/>
            <a:ext cx="1618512" cy="1152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86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947504" y="4524739"/>
            <a:ext cx="495074" cy="219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70677" y="4524739"/>
            <a:ext cx="495074" cy="219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93851" y="4524739"/>
            <a:ext cx="495074" cy="219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717024" y="4524739"/>
            <a:ext cx="504595" cy="219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26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81256" y="2301785"/>
            <a:ext cx="2256396" cy="286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85190" y="2330421"/>
            <a:ext cx="1237685" cy="219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690776" y="2845862"/>
            <a:ext cx="2104066" cy="286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356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43305" y="1844549"/>
            <a:ext cx="2846677" cy="277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52826" y="2389290"/>
            <a:ext cx="2551537" cy="277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25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71867" y="2940765"/>
            <a:ext cx="3265586" cy="286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62347" y="3532393"/>
            <a:ext cx="2846677" cy="276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76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2540193"/>
            <a:ext cx="2551537" cy="286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52826" y="3122362"/>
            <a:ext cx="4769851" cy="295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58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62347" y="2510987"/>
            <a:ext cx="3275107" cy="295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62347" y="3092921"/>
            <a:ext cx="3865388" cy="295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62347" y="3684396"/>
            <a:ext cx="5502942" cy="286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第三单元系统复习测试卷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065688B2-90AB-4AAB-8B02-C8DAC23D2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数学三年级下北数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41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71603" y="2996755"/>
            <a:ext cx="2551537" cy="295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081123" y="3587993"/>
            <a:ext cx="4027239" cy="286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04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62016" y="1699043"/>
            <a:ext cx="504595" cy="219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89586" y="1699043"/>
            <a:ext cx="495074" cy="219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804694" y="2232373"/>
            <a:ext cx="333223" cy="257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555834" y="2222849"/>
            <a:ext cx="333223" cy="257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976396" y="3308556"/>
            <a:ext cx="647404" cy="219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403504" y="3308556"/>
            <a:ext cx="647404" cy="219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043041" y="3841886"/>
            <a:ext cx="799735" cy="219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879867" y="3841886"/>
            <a:ext cx="504595" cy="219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4394975" y="4375216"/>
            <a:ext cx="314181" cy="495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8669752" y="4460930"/>
            <a:ext cx="342743" cy="47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1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20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613950" y="1460967"/>
            <a:ext cx="485553" cy="219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679272" y="1460967"/>
            <a:ext cx="628363" cy="219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176661" y="3127697"/>
            <a:ext cx="238016" cy="38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176661" y="3184842"/>
            <a:ext cx="238016" cy="47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164495" y="4365840"/>
            <a:ext cx="495074" cy="219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165818" y="4899194"/>
            <a:ext cx="504595" cy="219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364760" y="4899194"/>
            <a:ext cx="618842" cy="219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50">
            <a:extLst>
              <a:ext uri="{FF2B5EF4-FFF2-40B4-BE49-F238E27FC236}">
                <a16:creationId xmlns:a16="http://schemas.microsoft.com/office/drawing/2014/main" id="{20D290C9-3970-47A1-95C3-121160610284}"/>
              </a:ext>
            </a:extLst>
          </p:cNvPr>
          <p:cNvSpPr/>
          <p:nvPr/>
        </p:nvSpPr>
        <p:spPr bwMode="white">
          <a:xfrm>
            <a:off x="5735960" y="3075314"/>
            <a:ext cx="288032" cy="219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50">
            <a:extLst>
              <a:ext uri="{FF2B5EF4-FFF2-40B4-BE49-F238E27FC236}">
                <a16:creationId xmlns:a16="http://schemas.microsoft.com/office/drawing/2014/main" id="{C56BC1BC-BFF5-4588-8286-030959BBBB4F}"/>
              </a:ext>
            </a:extLst>
          </p:cNvPr>
          <p:cNvSpPr/>
          <p:nvPr/>
        </p:nvSpPr>
        <p:spPr bwMode="white">
          <a:xfrm>
            <a:off x="9307635" y="3090246"/>
            <a:ext cx="288032" cy="219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13" name="Rectangle 6150">
            <a:extLst>
              <a:ext uri="{FF2B5EF4-FFF2-40B4-BE49-F238E27FC236}">
                <a16:creationId xmlns:a16="http://schemas.microsoft.com/office/drawing/2014/main" id="{1B9724DA-2CA0-45E9-9616-1EB6E4C51B7A}"/>
              </a:ext>
            </a:extLst>
          </p:cNvPr>
          <p:cNvSpPr/>
          <p:nvPr/>
        </p:nvSpPr>
        <p:spPr bwMode="white">
          <a:xfrm>
            <a:off x="2151653" y="3766799"/>
            <a:ext cx="288032" cy="219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14" name="Rectangle 6150">
            <a:extLst>
              <a:ext uri="{FF2B5EF4-FFF2-40B4-BE49-F238E27FC236}">
                <a16:creationId xmlns:a16="http://schemas.microsoft.com/office/drawing/2014/main" id="{9DAB799A-89BD-4D1E-96E6-389AA48316B4}"/>
              </a:ext>
            </a:extLst>
          </p:cNvPr>
          <p:cNvSpPr/>
          <p:nvPr/>
        </p:nvSpPr>
        <p:spPr bwMode="white">
          <a:xfrm>
            <a:off x="5734283" y="3757921"/>
            <a:ext cx="288032" cy="219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15" name="Rectangle 6150">
            <a:extLst>
              <a:ext uri="{FF2B5EF4-FFF2-40B4-BE49-F238E27FC236}">
                <a16:creationId xmlns:a16="http://schemas.microsoft.com/office/drawing/2014/main" id="{6BD2CE9F-0816-450D-99E6-A3C05B4FB6FB}"/>
              </a:ext>
            </a:extLst>
          </p:cNvPr>
          <p:cNvSpPr/>
          <p:nvPr/>
        </p:nvSpPr>
        <p:spPr bwMode="white">
          <a:xfrm>
            <a:off x="9282890" y="3766799"/>
            <a:ext cx="288032" cy="219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379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21223" y="1832327"/>
            <a:ext cx="209454" cy="161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354578" y="2394191"/>
            <a:ext cx="295140" cy="276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421223" y="3041764"/>
            <a:ext cx="209454" cy="171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741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992793" y="1346977"/>
            <a:ext cx="209454" cy="162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926148" y="1909537"/>
            <a:ext cx="295140" cy="276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983272" y="2557911"/>
            <a:ext cx="218975" cy="162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926148" y="3053727"/>
            <a:ext cx="295140" cy="276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148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433057" y="1880102"/>
            <a:ext cx="238016" cy="209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89785" y="3175506"/>
            <a:ext cx="238016" cy="200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033520" y="4451860"/>
            <a:ext cx="247537" cy="219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01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812561" y="1432761"/>
            <a:ext cx="257057" cy="20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75933" y="3368182"/>
            <a:ext cx="247537" cy="20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43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62214" y="2673956"/>
            <a:ext cx="495074" cy="219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23338" y="2673956"/>
            <a:ext cx="495074" cy="219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384462" y="2673956"/>
            <a:ext cx="495074" cy="219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745586" y="2673956"/>
            <a:ext cx="495074" cy="219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681256" y="3313447"/>
            <a:ext cx="628363" cy="219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023338" y="3313447"/>
            <a:ext cx="495074" cy="219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403504" y="3313447"/>
            <a:ext cx="628363" cy="219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183537" y="3313447"/>
            <a:ext cx="352264" cy="219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12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2021-12-30T06:39:51Z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