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2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4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374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45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21" name="Rectangle 6149">
            <a:extLst>
              <a:ext uri="{FF2B5EF4-FFF2-40B4-BE49-F238E27FC236}">
                <a16:creationId xmlns:a16="http://schemas.microsoft.com/office/drawing/2014/main" id="{8904C59C-3D01-4292-91D0-F743D63CB3D6}"/>
              </a:ext>
            </a:extLst>
          </p:cNvPr>
          <p:cNvSpPr/>
          <p:nvPr/>
        </p:nvSpPr>
        <p:spPr bwMode="white">
          <a:xfrm>
            <a:off x="3215680" y="2513794"/>
            <a:ext cx="767744" cy="1275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6149">
            <a:extLst>
              <a:ext uri="{FF2B5EF4-FFF2-40B4-BE49-F238E27FC236}">
                <a16:creationId xmlns:a16="http://schemas.microsoft.com/office/drawing/2014/main" id="{24371992-A0D3-40D4-AD76-217481E1CE14}"/>
              </a:ext>
            </a:extLst>
          </p:cNvPr>
          <p:cNvSpPr/>
          <p:nvPr/>
        </p:nvSpPr>
        <p:spPr bwMode="white">
          <a:xfrm>
            <a:off x="5879976" y="2109209"/>
            <a:ext cx="767744" cy="1679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6149">
            <a:extLst>
              <a:ext uri="{FF2B5EF4-FFF2-40B4-BE49-F238E27FC236}">
                <a16:creationId xmlns:a16="http://schemas.microsoft.com/office/drawing/2014/main" id="{6B7A33C4-B157-464A-B48B-A3C30DDAE022}"/>
              </a:ext>
            </a:extLst>
          </p:cNvPr>
          <p:cNvSpPr/>
          <p:nvPr/>
        </p:nvSpPr>
        <p:spPr bwMode="white">
          <a:xfrm>
            <a:off x="8544272" y="1749169"/>
            <a:ext cx="767744" cy="2039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2882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47966" y="1728900"/>
            <a:ext cx="4331900" cy="295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81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90314" y="4133726"/>
            <a:ext cx="218975" cy="20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13553" y="4133726"/>
            <a:ext cx="323702" cy="20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41520" y="4133726"/>
            <a:ext cx="209454" cy="219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364760" y="4133726"/>
            <a:ext cx="333223" cy="20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93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29" name="Rectangle 6149">
            <a:extLst>
              <a:ext uri="{FF2B5EF4-FFF2-40B4-BE49-F238E27FC236}">
                <a16:creationId xmlns:a16="http://schemas.microsoft.com/office/drawing/2014/main" id="{6E290966-409D-4BB2-8FB6-DCB09850F02F}"/>
              </a:ext>
            </a:extLst>
          </p:cNvPr>
          <p:cNvSpPr/>
          <p:nvPr/>
        </p:nvSpPr>
        <p:spPr bwMode="white">
          <a:xfrm>
            <a:off x="2567608" y="2999698"/>
            <a:ext cx="432048" cy="1221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6149">
            <a:extLst>
              <a:ext uri="{FF2B5EF4-FFF2-40B4-BE49-F238E27FC236}">
                <a16:creationId xmlns:a16="http://schemas.microsoft.com/office/drawing/2014/main" id="{8EFA4891-E840-45E3-BD7D-A13250C2AE03}"/>
              </a:ext>
            </a:extLst>
          </p:cNvPr>
          <p:cNvSpPr/>
          <p:nvPr/>
        </p:nvSpPr>
        <p:spPr bwMode="white">
          <a:xfrm>
            <a:off x="4439816" y="1628800"/>
            <a:ext cx="576064" cy="2592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6149">
            <a:extLst>
              <a:ext uri="{FF2B5EF4-FFF2-40B4-BE49-F238E27FC236}">
                <a16:creationId xmlns:a16="http://schemas.microsoft.com/office/drawing/2014/main" id="{8778762D-F616-413D-9EBA-2A6623150761}"/>
              </a:ext>
            </a:extLst>
          </p:cNvPr>
          <p:cNvSpPr/>
          <p:nvPr/>
        </p:nvSpPr>
        <p:spPr bwMode="white">
          <a:xfrm>
            <a:off x="6323684" y="1600440"/>
            <a:ext cx="576064" cy="2592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6149">
            <a:extLst>
              <a:ext uri="{FF2B5EF4-FFF2-40B4-BE49-F238E27FC236}">
                <a16:creationId xmlns:a16="http://schemas.microsoft.com/office/drawing/2014/main" id="{CAA6B870-FD40-4207-AF59-E7B6EE585DEB}"/>
              </a:ext>
            </a:extLst>
          </p:cNvPr>
          <p:cNvSpPr/>
          <p:nvPr/>
        </p:nvSpPr>
        <p:spPr bwMode="white">
          <a:xfrm>
            <a:off x="8339908" y="1654693"/>
            <a:ext cx="576064" cy="2592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39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032198" y="1213774"/>
            <a:ext cx="590280" cy="631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04760" y="1385769"/>
            <a:ext cx="323702" cy="210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271867" y="2561072"/>
            <a:ext cx="1942214" cy="28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62347" y="3067504"/>
            <a:ext cx="4769851" cy="28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0" grpId="0" animBg="1"/>
      <p:bldP spid="6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85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62347" y="1718674"/>
            <a:ext cx="637884" cy="276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47768" y="1718674"/>
            <a:ext cx="637884" cy="276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042710" y="1728207"/>
            <a:ext cx="628363" cy="266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918611" y="1718674"/>
            <a:ext cx="637884" cy="285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62347" y="3768152"/>
            <a:ext cx="4474710" cy="285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93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65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62347" y="1756080"/>
            <a:ext cx="2970446" cy="28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43305" y="2308371"/>
            <a:ext cx="5217322" cy="28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47768" y="2870185"/>
            <a:ext cx="628363" cy="26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251504" y="2860663"/>
            <a:ext cx="628363" cy="27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52826" y="3965245"/>
            <a:ext cx="1961256" cy="28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262347" y="4517536"/>
            <a:ext cx="3141818" cy="28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96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1785111"/>
            <a:ext cx="3589289" cy="1400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第七单元系统复习测试卷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0F9C11B7-1E01-4C02-9B0B-631E83392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数学三年级下北数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77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81322" y="2932727"/>
            <a:ext cx="4312859" cy="840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2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394975" y="3339792"/>
            <a:ext cx="485553" cy="21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03570" y="3339792"/>
            <a:ext cx="476033" cy="21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269223" y="3854681"/>
            <a:ext cx="352264" cy="21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557157" y="4893995"/>
            <a:ext cx="361785" cy="21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446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50" name="Rectangle 6149"/>
          <p:cNvSpPr/>
          <p:nvPr/>
        </p:nvSpPr>
        <p:spPr bwMode="white">
          <a:xfrm>
            <a:off x="3024000" y="4237252"/>
            <a:ext cx="342743" cy="47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871864" y="3476625"/>
            <a:ext cx="798879" cy="1237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175864" y="3697192"/>
            <a:ext cx="456991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402842" y="4237252"/>
            <a:ext cx="365566" cy="47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6152" grpId="0" animBg="1"/>
      <p:bldP spid="6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17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99834" y="2556776"/>
            <a:ext cx="199933" cy="219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70677" y="2556776"/>
            <a:ext cx="209454" cy="219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51041" y="2556776"/>
            <a:ext cx="209454" cy="219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421884" y="2556776"/>
            <a:ext cx="209454" cy="219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395636" y="3719141"/>
            <a:ext cx="4627041" cy="285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158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05289" y="1718623"/>
            <a:ext cx="6540694" cy="791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46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32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0" name="Rectangle 6149">
            <a:extLst>
              <a:ext uri="{FF2B5EF4-FFF2-40B4-BE49-F238E27FC236}">
                <a16:creationId xmlns:a16="http://schemas.microsoft.com/office/drawing/2014/main" id="{8051D884-E08E-490A-86BF-081EA5BDFF02}"/>
              </a:ext>
            </a:extLst>
          </p:cNvPr>
          <p:cNvSpPr/>
          <p:nvPr/>
        </p:nvSpPr>
        <p:spPr bwMode="white">
          <a:xfrm>
            <a:off x="1487488" y="3373230"/>
            <a:ext cx="342743" cy="47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6149">
            <a:extLst>
              <a:ext uri="{FF2B5EF4-FFF2-40B4-BE49-F238E27FC236}">
                <a16:creationId xmlns:a16="http://schemas.microsoft.com/office/drawing/2014/main" id="{6CB603A1-BC85-4543-B7A9-9CFBA797C664}"/>
              </a:ext>
            </a:extLst>
          </p:cNvPr>
          <p:cNvSpPr/>
          <p:nvPr/>
        </p:nvSpPr>
        <p:spPr bwMode="white">
          <a:xfrm>
            <a:off x="2351584" y="2731612"/>
            <a:ext cx="342743" cy="1118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6149">
            <a:extLst>
              <a:ext uri="{FF2B5EF4-FFF2-40B4-BE49-F238E27FC236}">
                <a16:creationId xmlns:a16="http://schemas.microsoft.com/office/drawing/2014/main" id="{55169E83-26C5-432B-B45D-B7B266E9DDA6}"/>
              </a:ext>
            </a:extLst>
          </p:cNvPr>
          <p:cNvSpPr/>
          <p:nvPr/>
        </p:nvSpPr>
        <p:spPr bwMode="white">
          <a:xfrm>
            <a:off x="3215680" y="2145422"/>
            <a:ext cx="342743" cy="1704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6149">
            <a:extLst>
              <a:ext uri="{FF2B5EF4-FFF2-40B4-BE49-F238E27FC236}">
                <a16:creationId xmlns:a16="http://schemas.microsoft.com/office/drawing/2014/main" id="{F65D5A74-F53B-4C7B-888E-715A788D22B9}"/>
              </a:ext>
            </a:extLst>
          </p:cNvPr>
          <p:cNvSpPr/>
          <p:nvPr/>
        </p:nvSpPr>
        <p:spPr bwMode="white">
          <a:xfrm>
            <a:off x="3983168" y="2145422"/>
            <a:ext cx="342743" cy="1704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6149">
            <a:extLst>
              <a:ext uri="{FF2B5EF4-FFF2-40B4-BE49-F238E27FC236}">
                <a16:creationId xmlns:a16="http://schemas.microsoft.com/office/drawing/2014/main" id="{F6AC66F0-65D2-47E1-BC17-3B24896298EF}"/>
              </a:ext>
            </a:extLst>
          </p:cNvPr>
          <p:cNvSpPr/>
          <p:nvPr/>
        </p:nvSpPr>
        <p:spPr bwMode="white">
          <a:xfrm>
            <a:off x="5714812" y="3371710"/>
            <a:ext cx="342743" cy="47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5" name="Rectangle 6149">
            <a:extLst>
              <a:ext uri="{FF2B5EF4-FFF2-40B4-BE49-F238E27FC236}">
                <a16:creationId xmlns:a16="http://schemas.microsoft.com/office/drawing/2014/main" id="{5B820487-01EE-4013-8C2F-7E700F41DD50}"/>
              </a:ext>
            </a:extLst>
          </p:cNvPr>
          <p:cNvSpPr/>
          <p:nvPr/>
        </p:nvSpPr>
        <p:spPr bwMode="white">
          <a:xfrm>
            <a:off x="6521001" y="3238162"/>
            <a:ext cx="342743" cy="610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6" name="Rectangle 6149">
            <a:extLst>
              <a:ext uri="{FF2B5EF4-FFF2-40B4-BE49-F238E27FC236}">
                <a16:creationId xmlns:a16="http://schemas.microsoft.com/office/drawing/2014/main" id="{0267B32B-7C61-4E5B-93A1-D35BB52AB06A}"/>
              </a:ext>
            </a:extLst>
          </p:cNvPr>
          <p:cNvSpPr/>
          <p:nvPr/>
        </p:nvSpPr>
        <p:spPr bwMode="white">
          <a:xfrm>
            <a:off x="7344096" y="2121138"/>
            <a:ext cx="342743" cy="1727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7" name="Rectangle 6149">
            <a:extLst>
              <a:ext uri="{FF2B5EF4-FFF2-40B4-BE49-F238E27FC236}">
                <a16:creationId xmlns:a16="http://schemas.microsoft.com/office/drawing/2014/main" id="{6EDA3040-F1DF-4571-BCD2-6D4A21B1DAA7}"/>
              </a:ext>
            </a:extLst>
          </p:cNvPr>
          <p:cNvSpPr/>
          <p:nvPr/>
        </p:nvSpPr>
        <p:spPr bwMode="white">
          <a:xfrm>
            <a:off x="8226783" y="3004478"/>
            <a:ext cx="342743" cy="864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8" name="Rectangle 6149">
            <a:extLst>
              <a:ext uri="{FF2B5EF4-FFF2-40B4-BE49-F238E27FC236}">
                <a16:creationId xmlns:a16="http://schemas.microsoft.com/office/drawing/2014/main" id="{D00BAEC4-CA59-4441-928F-B0A036CDE630}"/>
              </a:ext>
            </a:extLst>
          </p:cNvPr>
          <p:cNvSpPr/>
          <p:nvPr/>
        </p:nvSpPr>
        <p:spPr bwMode="white">
          <a:xfrm>
            <a:off x="9037418" y="2996707"/>
            <a:ext cx="342743" cy="864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9" name="Rectangle 6149">
            <a:extLst>
              <a:ext uri="{FF2B5EF4-FFF2-40B4-BE49-F238E27FC236}">
                <a16:creationId xmlns:a16="http://schemas.microsoft.com/office/drawing/2014/main" id="{E66FBB8F-0166-401A-9067-8384552AADBF}"/>
              </a:ext>
            </a:extLst>
          </p:cNvPr>
          <p:cNvSpPr/>
          <p:nvPr/>
        </p:nvSpPr>
        <p:spPr bwMode="white">
          <a:xfrm>
            <a:off x="9890648" y="3004477"/>
            <a:ext cx="342743" cy="864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18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04561" y="1280167"/>
            <a:ext cx="352264" cy="21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393983" y="1280167"/>
            <a:ext cx="361785" cy="21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510214" y="1775818"/>
            <a:ext cx="352264" cy="21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613950" y="1775818"/>
            <a:ext cx="352264" cy="21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57487" y="2738527"/>
            <a:ext cx="6236033" cy="285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12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2021-12-30T09:09:19Z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