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2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3" r:id="rId27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58" d="100"/>
          <a:sy n="58" d="100"/>
        </p:scale>
        <p:origin x="108" y="90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120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1730756"/>
            <a:ext cx="371305" cy="306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528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593917" y="1242202"/>
            <a:ext cx="371305" cy="314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392991" y="3055049"/>
            <a:ext cx="371305" cy="314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592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90776" y="2290751"/>
            <a:ext cx="218975" cy="228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28066" y="2290751"/>
            <a:ext cx="218975" cy="238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041388" y="2290751"/>
            <a:ext cx="542677" cy="238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116561" y="2290751"/>
            <a:ext cx="714049" cy="238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690776" y="2796026"/>
            <a:ext cx="218975" cy="247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613619" y="2796026"/>
            <a:ext cx="542677" cy="247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879537" y="2796026"/>
            <a:ext cx="552198" cy="247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1126082" y="2796026"/>
            <a:ext cx="704528" cy="247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56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34248" y="2276872"/>
            <a:ext cx="2018380" cy="1916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32926" y="2276872"/>
            <a:ext cx="1647074" cy="1916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432951" y="2232525"/>
            <a:ext cx="2541000" cy="2288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6">
            <a:extLst>
              <a:ext uri="{FF2B5EF4-FFF2-40B4-BE49-F238E27FC236}">
                <a16:creationId xmlns:a16="http://schemas.microsoft.com/office/drawing/2014/main" id="{08668243-F7BC-4EC1-9E17-6FF2EF43E089}"/>
              </a:ext>
            </a:extLst>
          </p:cNvPr>
          <p:cNvSpPr/>
          <p:nvPr/>
        </p:nvSpPr>
        <p:spPr bwMode="white">
          <a:xfrm>
            <a:off x="1991544" y="1649723"/>
            <a:ext cx="2018380" cy="363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6">
            <a:extLst>
              <a:ext uri="{FF2B5EF4-FFF2-40B4-BE49-F238E27FC236}">
                <a16:creationId xmlns:a16="http://schemas.microsoft.com/office/drawing/2014/main" id="{487CE2A5-2497-481E-AD37-DD5C1BB32579}"/>
              </a:ext>
            </a:extLst>
          </p:cNvPr>
          <p:cNvSpPr/>
          <p:nvPr/>
        </p:nvSpPr>
        <p:spPr bwMode="white">
          <a:xfrm>
            <a:off x="5397920" y="1667593"/>
            <a:ext cx="2018380" cy="363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6">
            <a:extLst>
              <a:ext uri="{FF2B5EF4-FFF2-40B4-BE49-F238E27FC236}">
                <a16:creationId xmlns:a16="http://schemas.microsoft.com/office/drawing/2014/main" id="{9DB119B8-87F9-480C-A69F-5DEDF7A03C4B}"/>
              </a:ext>
            </a:extLst>
          </p:cNvPr>
          <p:cNvSpPr/>
          <p:nvPr/>
        </p:nvSpPr>
        <p:spPr bwMode="white">
          <a:xfrm>
            <a:off x="9124766" y="1667593"/>
            <a:ext cx="2018380" cy="363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722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81917" y="1939256"/>
            <a:ext cx="1228165" cy="1050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071933" y="1375966"/>
            <a:ext cx="799735" cy="238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076797" y="1815399"/>
            <a:ext cx="1340883" cy="1380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470809" y="1375966"/>
            <a:ext cx="761652" cy="238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392144" y="1939255"/>
            <a:ext cx="3515866" cy="1412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232374" y="1243667"/>
            <a:ext cx="1675636" cy="473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277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328661" y="2993755"/>
            <a:ext cx="742611" cy="247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47107" y="2993755"/>
            <a:ext cx="742611" cy="247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746578" y="2993755"/>
            <a:ext cx="742611" cy="247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974413" y="2993755"/>
            <a:ext cx="742611" cy="247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452429" y="3365081"/>
            <a:ext cx="142809" cy="85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470809" y="3355560"/>
            <a:ext cx="142809" cy="95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060760" y="3355560"/>
            <a:ext cx="142809" cy="95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240991" y="3355560"/>
            <a:ext cx="142809" cy="95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432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43041" y="3454472"/>
            <a:ext cx="390347" cy="247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984925" y="3454472"/>
            <a:ext cx="390347" cy="247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898247" y="3454472"/>
            <a:ext cx="409388" cy="247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738710" y="3568904"/>
            <a:ext cx="609322" cy="467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432066" y="3587976"/>
            <a:ext cx="409388" cy="381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623471" y="3769161"/>
            <a:ext cx="295140" cy="410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0402512" y="3778697"/>
            <a:ext cx="371305" cy="400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662545" y="4656012"/>
            <a:ext cx="742611" cy="247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4585388" y="4656012"/>
            <a:ext cx="752132" cy="247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7498710" y="4656012"/>
            <a:ext cx="752132" cy="247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10412033" y="4656012"/>
            <a:ext cx="742611" cy="247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309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431735" y="3121645"/>
            <a:ext cx="675966" cy="219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471801" y="3217049"/>
            <a:ext cx="1466181" cy="1259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774809" y="3455559"/>
            <a:ext cx="2418247" cy="1020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346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904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43041" y="1413879"/>
            <a:ext cx="352264" cy="286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214082" y="1413879"/>
            <a:ext cx="361785" cy="286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72264" y="2634924"/>
            <a:ext cx="352264" cy="286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214082" y="2692160"/>
            <a:ext cx="361785" cy="286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451768" y="2692160"/>
            <a:ext cx="352264" cy="286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214082" y="3264525"/>
            <a:ext cx="361785" cy="286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451768" y="3312222"/>
            <a:ext cx="352264" cy="286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易混易错专项综合测试卷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996F110C-653F-411D-BCC9-DEC27AA18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数学二年级下北数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609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81190" y="2589450"/>
            <a:ext cx="5883768" cy="1213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479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167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14876" y="1624005"/>
            <a:ext cx="5541024" cy="77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805355" y="3446901"/>
            <a:ext cx="2637223" cy="763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728198" y="3446901"/>
            <a:ext cx="1827966" cy="314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585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52826" y="3385670"/>
            <a:ext cx="5864727" cy="771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412694" y="3385670"/>
            <a:ext cx="1980297" cy="323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334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05355" y="1756228"/>
            <a:ext cx="6845355" cy="761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734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33652" y="2747905"/>
            <a:ext cx="5874247" cy="762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555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623801" y="2016625"/>
            <a:ext cx="352264" cy="238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946512" y="2016625"/>
            <a:ext cx="685487" cy="238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414016" y="2513610"/>
            <a:ext cx="218975" cy="238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688462" y="2513610"/>
            <a:ext cx="152330" cy="229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661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842446" y="1233318"/>
            <a:ext cx="704528" cy="239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480000" y="1233318"/>
            <a:ext cx="847338" cy="239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459636" y="1722020"/>
            <a:ext cx="704528" cy="239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100495" y="2181975"/>
            <a:ext cx="1323371" cy="306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811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784000" y="1204055"/>
            <a:ext cx="685487" cy="305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214082" y="1690732"/>
            <a:ext cx="361785" cy="305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786314" y="2177410"/>
            <a:ext cx="352264" cy="305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070611" y="2673631"/>
            <a:ext cx="695008" cy="305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469818" y="2673631"/>
            <a:ext cx="361785" cy="295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97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957024" y="1165832"/>
            <a:ext cx="695008" cy="305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355900" y="1203980"/>
            <a:ext cx="209454" cy="228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812561" y="1194443"/>
            <a:ext cx="218975" cy="238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490842" y="3378403"/>
            <a:ext cx="228495" cy="257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489851" y="3378403"/>
            <a:ext cx="218975" cy="247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060099" y="3378403"/>
            <a:ext cx="238016" cy="257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405157" y="3998304"/>
            <a:ext cx="228495" cy="247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4994776" y="3988767"/>
            <a:ext cx="542677" cy="238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383801" y="3988767"/>
            <a:ext cx="542677" cy="238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184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612297" y="1241864"/>
            <a:ext cx="218975" cy="238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461950" y="2222573"/>
            <a:ext cx="218975" cy="238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335867" y="2708167"/>
            <a:ext cx="533157" cy="238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900561" y="3193761"/>
            <a:ext cx="533157" cy="247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145" descr="6.png">
            <a:extLst>
              <a:ext uri="{FF2B5EF4-FFF2-40B4-BE49-F238E27FC236}">
                <a16:creationId xmlns:a16="http://schemas.microsoft.com/office/drawing/2014/main" id="{9800623B-A972-4F21-800E-FCFB9B45A8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6993"/>
          <a:stretch/>
        </p:blipFill>
        <p:spPr>
          <a:xfrm>
            <a:off x="263352" y="1175935"/>
            <a:ext cx="11520000" cy="10284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6982"/>
          <a:stretch/>
        </p:blipFill>
        <p:spPr>
          <a:xfrm>
            <a:off x="720000" y="2232370"/>
            <a:ext cx="11520000" cy="19636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059437" y="1860736"/>
            <a:ext cx="218975" cy="181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030876" y="2347362"/>
            <a:ext cx="228495" cy="181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954710" y="2814285"/>
            <a:ext cx="323702" cy="304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030876" y="3376499"/>
            <a:ext cx="228495" cy="181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030876" y="3891067"/>
            <a:ext cx="228495" cy="181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897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794512" y="1746467"/>
            <a:ext cx="371305" cy="314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927471" y="2774731"/>
            <a:ext cx="371305" cy="314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13</Words>
  <Application>Microsoft Office PowerPoint</Application>
  <PresentationFormat>宽屏</PresentationFormat>
  <Paragraphs>2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1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4</cp:revision>
  <dcterms:created xsi:type="dcterms:W3CDTF">2021-12-27T06:11:56Z</dcterms:created>
  <dcterms:modified xsi:type="dcterms:W3CDTF">2021-12-30T06:09:26Z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