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0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0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99041" y="1308892"/>
            <a:ext cx="352264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993454" y="2377054"/>
            <a:ext cx="352264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634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55041" y="1223478"/>
            <a:ext cx="361785" cy="296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5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71537" y="3291264"/>
            <a:ext cx="352264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94181" y="3291264"/>
            <a:ext cx="218975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02644" y="3291264"/>
            <a:ext cx="380826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966876" y="4091894"/>
            <a:ext cx="218975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213421" y="4091894"/>
            <a:ext cx="371305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631338" y="4091894"/>
            <a:ext cx="209454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852297" y="4797211"/>
            <a:ext cx="209454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203570" y="4797211"/>
            <a:ext cx="218975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526280" y="4787680"/>
            <a:ext cx="209454" cy="23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6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28794" y="2099589"/>
            <a:ext cx="1332890" cy="1377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32465" y="2099590"/>
            <a:ext cx="1332889" cy="1545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15638" y="2099589"/>
            <a:ext cx="1332890" cy="1545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881520" y="4081597"/>
            <a:ext cx="257057" cy="209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128066" y="4081597"/>
            <a:ext cx="266578" cy="209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422214" y="4081597"/>
            <a:ext cx="257057" cy="200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9" grpId="0" animBg="1"/>
      <p:bldP spid="6160" grpId="0" animBg="1"/>
      <p:bldP spid="61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4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62675" y="2207001"/>
            <a:ext cx="1142479" cy="1787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42577" y="1992326"/>
            <a:ext cx="1742280" cy="1787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92700" y="2098274"/>
            <a:ext cx="1019728" cy="176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56254" y="1542605"/>
            <a:ext cx="1209123" cy="44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>
            <a:extLst>
              <a:ext uri="{FF2B5EF4-FFF2-40B4-BE49-F238E27FC236}">
                <a16:creationId xmlns:a16="http://schemas.microsoft.com/office/drawing/2014/main" id="{06834BD4-04D1-4E2E-8C6D-23D781B0BD92}"/>
              </a:ext>
            </a:extLst>
          </p:cNvPr>
          <p:cNvSpPr/>
          <p:nvPr/>
        </p:nvSpPr>
        <p:spPr bwMode="white">
          <a:xfrm>
            <a:off x="1908544" y="1587641"/>
            <a:ext cx="1209123" cy="44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9">
            <a:extLst>
              <a:ext uri="{FF2B5EF4-FFF2-40B4-BE49-F238E27FC236}">
                <a16:creationId xmlns:a16="http://schemas.microsoft.com/office/drawing/2014/main" id="{4E62AC52-98B6-435B-85B9-C636FAC4D00A}"/>
              </a:ext>
            </a:extLst>
          </p:cNvPr>
          <p:cNvSpPr/>
          <p:nvPr/>
        </p:nvSpPr>
        <p:spPr bwMode="white">
          <a:xfrm>
            <a:off x="5270877" y="1473558"/>
            <a:ext cx="1329179" cy="44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2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19735" y="1270457"/>
            <a:ext cx="1161520" cy="228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61487" y="1270457"/>
            <a:ext cx="1218644" cy="228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55371" y="1270457"/>
            <a:ext cx="1209123" cy="228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96231" y="1784694"/>
            <a:ext cx="1847007" cy="1637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149">
            <a:extLst>
              <a:ext uri="{FF2B5EF4-FFF2-40B4-BE49-F238E27FC236}">
                <a16:creationId xmlns:a16="http://schemas.microsoft.com/office/drawing/2014/main" id="{92E8F958-4B31-413A-BB8C-B5457B85F619}"/>
              </a:ext>
            </a:extLst>
          </p:cNvPr>
          <p:cNvSpPr/>
          <p:nvPr/>
        </p:nvSpPr>
        <p:spPr bwMode="white">
          <a:xfrm>
            <a:off x="4127197" y="1765644"/>
            <a:ext cx="1847007" cy="1637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6149">
            <a:extLst>
              <a:ext uri="{FF2B5EF4-FFF2-40B4-BE49-F238E27FC236}">
                <a16:creationId xmlns:a16="http://schemas.microsoft.com/office/drawing/2014/main" id="{AB446068-BE52-4473-9DEF-B62F54D06E11}"/>
              </a:ext>
            </a:extLst>
          </p:cNvPr>
          <p:cNvSpPr/>
          <p:nvPr/>
        </p:nvSpPr>
        <p:spPr bwMode="white">
          <a:xfrm>
            <a:off x="7614493" y="1679940"/>
            <a:ext cx="1847007" cy="1637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13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14809" y="2480683"/>
            <a:ext cx="7511801" cy="55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81454" y="4224392"/>
            <a:ext cx="4960264" cy="533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88595" y="4243449"/>
            <a:ext cx="247537" cy="476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9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38380" y="3148521"/>
            <a:ext cx="4141487" cy="76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4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00429" y="2788778"/>
            <a:ext cx="3227504" cy="773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62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86115" y="1758156"/>
            <a:ext cx="3408396" cy="1308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第一单元系统复习测试卷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065688B2-90AB-4AAB-8B02-C8DAC23D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数学二年级下北数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00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24264" y="2128481"/>
            <a:ext cx="2294479" cy="81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24264" y="4130127"/>
            <a:ext cx="3408396" cy="81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18280" y="4130127"/>
            <a:ext cx="1799404" cy="314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68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24264" y="3727115"/>
            <a:ext cx="3408396" cy="799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0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95834" y="2388935"/>
            <a:ext cx="5645752" cy="802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9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33652" y="3318280"/>
            <a:ext cx="3398876" cy="314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0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08694" y="2932080"/>
            <a:ext cx="209454" cy="22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79471" y="2932080"/>
            <a:ext cx="209454" cy="21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51966" y="3581263"/>
            <a:ext cx="228495" cy="248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37123" y="3581263"/>
            <a:ext cx="209454" cy="23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46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61289" y="1969984"/>
            <a:ext cx="199933" cy="22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32066" y="1969984"/>
            <a:ext cx="209454" cy="22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23537" y="2544167"/>
            <a:ext cx="209454" cy="23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089652" y="2544167"/>
            <a:ext cx="228495" cy="23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0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09024" y="1184761"/>
            <a:ext cx="209454" cy="219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98842" y="1184761"/>
            <a:ext cx="152330" cy="219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90380" y="1708571"/>
            <a:ext cx="209454" cy="22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784661" y="1708571"/>
            <a:ext cx="209454" cy="22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040727" y="1708571"/>
            <a:ext cx="228495" cy="22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614611" y="2403809"/>
            <a:ext cx="218975" cy="22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0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76793" y="2120642"/>
            <a:ext cx="209454" cy="229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75735" y="2120642"/>
            <a:ext cx="209454" cy="229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84198" y="2120642"/>
            <a:ext cx="209454" cy="229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10280" y="2874869"/>
            <a:ext cx="228495" cy="229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18743" y="2884416"/>
            <a:ext cx="209454" cy="21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727206" y="2874869"/>
            <a:ext cx="209454" cy="229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9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51371" y="1232750"/>
            <a:ext cx="209454" cy="21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74280" y="1223203"/>
            <a:ext cx="352264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90380" y="1729188"/>
            <a:ext cx="218975" cy="21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023008" y="1729188"/>
            <a:ext cx="209454" cy="21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937322" y="2168344"/>
            <a:ext cx="209454" cy="21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709487" y="2597954"/>
            <a:ext cx="209454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336859" y="2597954"/>
            <a:ext cx="218975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280396" y="3046657"/>
            <a:ext cx="152330" cy="21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328000" y="3476267"/>
            <a:ext cx="209454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919603" y="3915424"/>
            <a:ext cx="218975" cy="21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634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23140" y="1673043"/>
            <a:ext cx="352264" cy="296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6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04694" y="1689712"/>
            <a:ext cx="352264" cy="29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12</Words>
  <Application>Microsoft Office PowerPoint</Application>
  <PresentationFormat>宽屏</PresentationFormat>
  <Paragraphs>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6</cp:revision>
  <dcterms:created xsi:type="dcterms:W3CDTF">2021-12-27T06:11:56Z</dcterms:created>
  <dcterms:modified xsi:type="dcterms:W3CDTF">2021-12-30T05:08:41Z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