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2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90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58" d="100"/>
          <a:sy n="58" d="100"/>
        </p:scale>
        <p:origin x="108" y="90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EE32EE1-8B57-4B1F-9E27-843B7EA5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061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38314" y="4971430"/>
            <a:ext cx="218975" cy="238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851636" y="4971430"/>
            <a:ext cx="209454" cy="228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707834" y="4971430"/>
            <a:ext cx="361785" cy="238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36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022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004297" y="2986398"/>
            <a:ext cx="352264" cy="285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613289" y="2995930"/>
            <a:ext cx="380826" cy="276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079471" y="2995930"/>
            <a:ext cx="685487" cy="276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859834" y="2995930"/>
            <a:ext cx="371305" cy="276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968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214413" y="1251558"/>
            <a:ext cx="238016" cy="238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070611" y="1251558"/>
            <a:ext cx="209454" cy="238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214413" y="1966384"/>
            <a:ext cx="238016" cy="238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394314" y="1966384"/>
            <a:ext cx="218975" cy="238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576528" y="2652617"/>
            <a:ext cx="371305" cy="238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4258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946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10016" y="2822484"/>
            <a:ext cx="218975" cy="238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594909" y="2822484"/>
            <a:ext cx="218975" cy="238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079801" y="2822484"/>
            <a:ext cx="218975" cy="238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564694" y="2822484"/>
            <a:ext cx="218975" cy="238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223933" y="3650878"/>
            <a:ext cx="380826" cy="238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2614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14677" y="1232901"/>
            <a:ext cx="695008" cy="315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679603" y="1271126"/>
            <a:ext cx="218975" cy="238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242314" y="1854062"/>
            <a:ext cx="228495" cy="238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938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318479" y="3292426"/>
            <a:ext cx="1018710" cy="314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374280" y="3292426"/>
            <a:ext cx="999669" cy="305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23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956363" y="1318099"/>
            <a:ext cx="218975" cy="238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421553" y="1318099"/>
            <a:ext cx="218975" cy="238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19867" y="3032413"/>
            <a:ext cx="9596826" cy="323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973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51845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统计与概率专项复习测试卷</a:t>
            </a:r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9808BCC5-3E4A-439A-9760-033BCA174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数学二年级下北数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137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95768" y="1747950"/>
            <a:ext cx="4170049" cy="314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295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76396" y="3045080"/>
            <a:ext cx="4246214" cy="1478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 dirty="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2E8D3A-8A94-4108-BA5F-08C159C59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" y="11340"/>
            <a:ext cx="121867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852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833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538115" y="3109992"/>
            <a:ext cx="361785" cy="247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937652" y="3109992"/>
            <a:ext cx="361785" cy="247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460958" y="3109992"/>
            <a:ext cx="218975" cy="247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917619" y="3109992"/>
            <a:ext cx="218975" cy="247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374280" y="3109992"/>
            <a:ext cx="218975" cy="247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482900" y="4005857"/>
            <a:ext cx="476032" cy="419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898247" y="4088098"/>
            <a:ext cx="476033" cy="171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847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546644" y="1405032"/>
            <a:ext cx="209454" cy="238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004297" y="2150694"/>
            <a:ext cx="380826" cy="238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889719" y="2896357"/>
            <a:ext cx="228495" cy="238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317157" y="2896357"/>
            <a:ext cx="152330" cy="238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901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275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81586" y="3159035"/>
            <a:ext cx="361785" cy="238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547636" y="3159035"/>
            <a:ext cx="361785" cy="238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556495" y="3159035"/>
            <a:ext cx="218975" cy="238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498710" y="3159035"/>
            <a:ext cx="218975" cy="238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440925" y="3159035"/>
            <a:ext cx="218975" cy="238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376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52826" y="1318062"/>
            <a:ext cx="1018710" cy="314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470479" y="1318062"/>
            <a:ext cx="695008" cy="314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19867" y="2670257"/>
            <a:ext cx="7664132" cy="323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793520" y="2679779"/>
            <a:ext cx="1599471" cy="304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0604860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231045" y="2772054"/>
            <a:ext cx="341809" cy="263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861213" y="2780821"/>
            <a:ext cx="201579" cy="219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239809" y="3447123"/>
            <a:ext cx="324280" cy="254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861213" y="3447123"/>
            <a:ext cx="210344" cy="219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239809" y="4113424"/>
            <a:ext cx="324280" cy="254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861213" y="4122191"/>
            <a:ext cx="201579" cy="219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537797" y="4788493"/>
            <a:ext cx="324280" cy="43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924293" y="4788493"/>
            <a:ext cx="350573" cy="254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9861213" y="4797260"/>
            <a:ext cx="210344" cy="219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7933057" y="5463561"/>
            <a:ext cx="350573" cy="254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8537797" y="5463561"/>
            <a:ext cx="324280" cy="254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9861213" y="5463561"/>
            <a:ext cx="201579" cy="219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8231045" y="6129863"/>
            <a:ext cx="341809" cy="254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9869978" y="6138630"/>
            <a:ext cx="192815" cy="219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13</Words>
  <Application>Microsoft Office PowerPoint</Application>
  <PresentationFormat>宽屏</PresentationFormat>
  <Paragraphs>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4</cp:revision>
  <dcterms:created xsi:type="dcterms:W3CDTF">2021-12-27T06:11:56Z</dcterms:created>
  <dcterms:modified xsi:type="dcterms:W3CDTF">2021-12-30T06:02:11Z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