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3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7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31206" y="1175524"/>
            <a:ext cx="371305" cy="315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55768" y="2293164"/>
            <a:ext cx="371305" cy="315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744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692762"/>
            <a:ext cx="371305" cy="31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7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90776" y="2176552"/>
            <a:ext cx="218975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80396" y="2176552"/>
            <a:ext cx="390347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41388" y="2176552"/>
            <a:ext cx="990148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802380" y="2176552"/>
            <a:ext cx="1028231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76330" y="2662849"/>
            <a:ext cx="552198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937322" y="2662849"/>
            <a:ext cx="380826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526942" y="2662849"/>
            <a:ext cx="552198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126082" y="2662849"/>
            <a:ext cx="542677" cy="23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8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11424" y="2091156"/>
            <a:ext cx="1961256" cy="186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51785" y="2369434"/>
            <a:ext cx="1404710" cy="1060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56495" y="1739044"/>
            <a:ext cx="799735" cy="238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19802" y="2369434"/>
            <a:ext cx="3400734" cy="1690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8">
            <a:extLst>
              <a:ext uri="{FF2B5EF4-FFF2-40B4-BE49-F238E27FC236}">
                <a16:creationId xmlns:a16="http://schemas.microsoft.com/office/drawing/2014/main" id="{F7704685-3C5F-4C90-96F6-9CFA31724CC0}"/>
              </a:ext>
            </a:extLst>
          </p:cNvPr>
          <p:cNvSpPr/>
          <p:nvPr/>
        </p:nvSpPr>
        <p:spPr bwMode="white">
          <a:xfrm>
            <a:off x="1939999" y="1739043"/>
            <a:ext cx="1491705" cy="27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>
            <a:extLst>
              <a:ext uri="{FF2B5EF4-FFF2-40B4-BE49-F238E27FC236}">
                <a16:creationId xmlns:a16="http://schemas.microsoft.com/office/drawing/2014/main" id="{1EA36D37-83BF-40CA-A0F7-51F6D6EB97D1}"/>
              </a:ext>
            </a:extLst>
          </p:cNvPr>
          <p:cNvSpPr/>
          <p:nvPr/>
        </p:nvSpPr>
        <p:spPr bwMode="white">
          <a:xfrm>
            <a:off x="9220169" y="1739044"/>
            <a:ext cx="799735" cy="238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93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4314" y="1988840"/>
            <a:ext cx="2018380" cy="187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47728" y="2185322"/>
            <a:ext cx="1656184" cy="1057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128066" y="1546903"/>
            <a:ext cx="799735" cy="23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104112" y="1996560"/>
            <a:ext cx="3595858" cy="169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8">
            <a:extLst>
              <a:ext uri="{FF2B5EF4-FFF2-40B4-BE49-F238E27FC236}">
                <a16:creationId xmlns:a16="http://schemas.microsoft.com/office/drawing/2014/main" id="{9EBD3836-CA67-48ED-883F-A19CBCF4BEA2}"/>
              </a:ext>
            </a:extLst>
          </p:cNvPr>
          <p:cNvSpPr/>
          <p:nvPr/>
        </p:nvSpPr>
        <p:spPr bwMode="white">
          <a:xfrm>
            <a:off x="1593629" y="1409312"/>
            <a:ext cx="1566668" cy="465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>
            <a:extLst>
              <a:ext uri="{FF2B5EF4-FFF2-40B4-BE49-F238E27FC236}">
                <a16:creationId xmlns:a16="http://schemas.microsoft.com/office/drawing/2014/main" id="{D73A0790-F0DE-40FB-8E98-49FD8D656CAE}"/>
              </a:ext>
            </a:extLst>
          </p:cNvPr>
          <p:cNvSpPr/>
          <p:nvPr/>
        </p:nvSpPr>
        <p:spPr bwMode="white">
          <a:xfrm>
            <a:off x="9028307" y="1441397"/>
            <a:ext cx="1566668" cy="465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7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6145" descr="14.png">
            <a:extLst>
              <a:ext uri="{FF2B5EF4-FFF2-40B4-BE49-F238E27FC236}">
                <a16:creationId xmlns:a16="http://schemas.microsoft.com/office/drawing/2014/main" id="{0D65F577-AD72-4A44-B2A4-3BEAA8DD0A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832"/>
          <a:stretch/>
        </p:blipFill>
        <p:spPr>
          <a:xfrm>
            <a:off x="2927648" y="4456365"/>
            <a:ext cx="7392224" cy="1503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A488AC85-AAA8-47C3-AE44-057F1461EBBA}"/>
              </a:ext>
            </a:extLst>
          </p:cNvPr>
          <p:cNvSpPr/>
          <p:nvPr/>
        </p:nvSpPr>
        <p:spPr bwMode="white">
          <a:xfrm>
            <a:off x="5203086" y="5433290"/>
            <a:ext cx="352264" cy="296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>
            <a:extLst>
              <a:ext uri="{FF2B5EF4-FFF2-40B4-BE49-F238E27FC236}">
                <a16:creationId xmlns:a16="http://schemas.microsoft.com/office/drawing/2014/main" id="{646A9157-9F70-4D61-8AC8-E765FF7FCC89}"/>
              </a:ext>
            </a:extLst>
          </p:cNvPr>
          <p:cNvSpPr/>
          <p:nvPr/>
        </p:nvSpPr>
        <p:spPr bwMode="white">
          <a:xfrm>
            <a:off x="6831119" y="5442867"/>
            <a:ext cx="342743" cy="277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54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42776" y="3674669"/>
            <a:ext cx="399867" cy="2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93983" y="3674669"/>
            <a:ext cx="228495" cy="2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22677" y="4113474"/>
            <a:ext cx="399867" cy="2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75520" y="4857534"/>
            <a:ext cx="288032" cy="2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99438" y="4857534"/>
            <a:ext cx="220498" cy="2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764958" y="4857534"/>
            <a:ext cx="333223" cy="2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235105" y="4857535"/>
            <a:ext cx="424795" cy="2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9">
            <a:extLst>
              <a:ext uri="{FF2B5EF4-FFF2-40B4-BE49-F238E27FC236}">
                <a16:creationId xmlns:a16="http://schemas.microsoft.com/office/drawing/2014/main" id="{78828620-811E-487C-AE68-E05FD8129A95}"/>
              </a:ext>
            </a:extLst>
          </p:cNvPr>
          <p:cNvSpPr/>
          <p:nvPr/>
        </p:nvSpPr>
        <p:spPr bwMode="white">
          <a:xfrm>
            <a:off x="2262216" y="4857534"/>
            <a:ext cx="457122" cy="2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0">
            <a:extLst>
              <a:ext uri="{FF2B5EF4-FFF2-40B4-BE49-F238E27FC236}">
                <a16:creationId xmlns:a16="http://schemas.microsoft.com/office/drawing/2014/main" id="{E467FDBE-AC56-4FA5-995A-08F8F41789B3}"/>
              </a:ext>
            </a:extLst>
          </p:cNvPr>
          <p:cNvSpPr/>
          <p:nvPr/>
        </p:nvSpPr>
        <p:spPr bwMode="white">
          <a:xfrm>
            <a:off x="5671204" y="4866642"/>
            <a:ext cx="424795" cy="2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44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71669" y="4377220"/>
            <a:ext cx="5074512" cy="800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4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4677" y="3147309"/>
            <a:ext cx="4807933" cy="800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2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88991" y="3264447"/>
            <a:ext cx="238016" cy="181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90247" y="4103885"/>
            <a:ext cx="666446" cy="305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99239" y="4094346"/>
            <a:ext cx="695008" cy="32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数与代数专项复习测试卷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3DB3425F-0EA0-4543-B288-E2B820C7E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数学二年级下北数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1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2585853"/>
            <a:ext cx="4903140" cy="800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9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43305" y="3691926"/>
            <a:ext cx="4341421" cy="791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98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2151233"/>
            <a:ext cx="4903140" cy="79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25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1632886"/>
            <a:ext cx="4903140" cy="128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75008" y="2605203"/>
            <a:ext cx="1961256" cy="31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06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43173" y="3603989"/>
            <a:ext cx="3360793" cy="304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21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90578" y="2169744"/>
            <a:ext cx="2361123" cy="315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17884" y="2188863"/>
            <a:ext cx="361785" cy="27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69421" y="2198422"/>
            <a:ext cx="218975" cy="23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97388" y="2198422"/>
            <a:ext cx="218975" cy="23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14545" y="2695499"/>
            <a:ext cx="152330" cy="229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756760" y="2695499"/>
            <a:ext cx="152330" cy="229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63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52099" y="1728293"/>
            <a:ext cx="361785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51834" y="2214513"/>
            <a:ext cx="361785" cy="30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57024" y="2700734"/>
            <a:ext cx="685487" cy="30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03438" y="2700734"/>
            <a:ext cx="685487" cy="30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37388" y="3206021"/>
            <a:ext cx="371305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766280" y="3682708"/>
            <a:ext cx="685487" cy="31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67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42446" y="1271003"/>
            <a:ext cx="218975" cy="238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45652" y="1271003"/>
            <a:ext cx="380826" cy="238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2245122"/>
            <a:ext cx="542677" cy="248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09487" y="2245122"/>
            <a:ext cx="542677" cy="248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42314" y="2741732"/>
            <a:ext cx="228495" cy="22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241322" y="2741732"/>
            <a:ext cx="390347" cy="22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9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33917" y="1756283"/>
            <a:ext cx="228495" cy="228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61950" y="1756283"/>
            <a:ext cx="218975" cy="2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95570" y="2918347"/>
            <a:ext cx="371305" cy="266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32001" y="2918347"/>
            <a:ext cx="371304" cy="266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67008" y="3527954"/>
            <a:ext cx="380826" cy="266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813223" y="3613680"/>
            <a:ext cx="323702" cy="38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813223" y="3670831"/>
            <a:ext cx="323702" cy="38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8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62082" y="1718554"/>
            <a:ext cx="371305" cy="29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66148" y="2728804"/>
            <a:ext cx="218975" cy="238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08231" y="2728804"/>
            <a:ext cx="2284958" cy="276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90710" y="3710463"/>
            <a:ext cx="542677" cy="238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2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21223" y="1671687"/>
            <a:ext cx="323702" cy="30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21223" y="2158397"/>
            <a:ext cx="323702" cy="30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97388" y="2683281"/>
            <a:ext cx="218975" cy="18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97388" y="3169991"/>
            <a:ext cx="218975" cy="17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21223" y="3608984"/>
            <a:ext cx="323702" cy="295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8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08958" y="1670329"/>
            <a:ext cx="371305" cy="314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55504" y="2641517"/>
            <a:ext cx="361785" cy="314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13</Words>
  <Application>Microsoft Office PowerPoint</Application>
  <PresentationFormat>宽屏</PresentationFormat>
  <Paragraphs>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2021-12-30T05:55:47Z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