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91" r:id="rId2"/>
    <p:sldId id="260" r:id="rId3"/>
    <p:sldId id="267" r:id="rId4"/>
    <p:sldId id="268" r:id="rId5"/>
    <p:sldId id="269" r:id="rId6"/>
    <p:sldId id="270" r:id="rId7"/>
    <p:sldId id="271" r:id="rId8"/>
    <p:sldId id="272" r:id="rId9"/>
    <p:sldId id="273" r:id="rId10"/>
    <p:sldId id="274" r:id="rId11"/>
    <p:sldId id="276" r:id="rId12"/>
    <p:sldId id="277" r:id="rId13"/>
    <p:sldId id="278" r:id="rId14"/>
    <p:sldId id="279" r:id="rId15"/>
    <p:sldId id="280" r:id="rId16"/>
    <p:sldId id="281" r:id="rId17"/>
    <p:sldId id="282" r:id="rId18"/>
    <p:sldId id="283" r:id="rId19"/>
    <p:sldId id="284" r:id="rId20"/>
    <p:sldId id="285" r:id="rId21"/>
    <p:sldId id="286" r:id="rId22"/>
    <p:sldId id="287" r:id="rId23"/>
    <p:sldId id="290" r:id="rId24"/>
  </p:sldIdLst>
  <p:sldSz cx="12192000" cy="6858000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90" userDrawn="1">
          <p15:clr>
            <a:srgbClr val="A4A3A4"/>
          </p15:clr>
        </p15:guide>
        <p15:guide id="2" pos="387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60" autoAdjust="0"/>
  </p:normalViewPr>
  <p:slideViewPr>
    <p:cSldViewPr>
      <p:cViewPr varScale="1">
        <p:scale>
          <a:sx n="58" d="100"/>
          <a:sy n="58" d="100"/>
        </p:scale>
        <p:origin x="108" y="900"/>
      </p:cViewPr>
      <p:guideLst>
        <p:guide orient="horz" pos="2190"/>
        <p:guide pos="387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40860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64ABB2B2-F791-4FF1-977C-01DCD3CD337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013326"/>
            <a:ext cx="12189884" cy="188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2884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291448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8037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708" r:id="rId2"/>
    <p:sldLayoutId id="214748372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AEE32EE1-8B57-4B1F-9E27-843B7EA575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8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18838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7584396" y="1864119"/>
            <a:ext cx="371305" cy="3155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6" name="Picture 6145" descr="9.png">
            <a:extLst>
              <a:ext uri="{FF2B5EF4-FFF2-40B4-BE49-F238E27FC236}">
                <a16:creationId xmlns:a16="http://schemas.microsoft.com/office/drawing/2014/main" id="{6DEEB02D-8BA4-458B-8508-664F2006719D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27448" y="3080748"/>
            <a:ext cx="11520000" cy="259805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7" name="Rectangle 6146">
            <a:extLst>
              <a:ext uri="{FF2B5EF4-FFF2-40B4-BE49-F238E27FC236}">
                <a16:creationId xmlns:a16="http://schemas.microsoft.com/office/drawing/2014/main" id="{78BF6C18-FE11-4C3C-95E5-4F3017B55B19}"/>
              </a:ext>
            </a:extLst>
          </p:cNvPr>
          <p:cNvSpPr/>
          <p:nvPr/>
        </p:nvSpPr>
        <p:spPr bwMode="white">
          <a:xfrm>
            <a:off x="6230522" y="3309988"/>
            <a:ext cx="371305" cy="3152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6147">
            <a:extLst>
              <a:ext uri="{FF2B5EF4-FFF2-40B4-BE49-F238E27FC236}">
                <a16:creationId xmlns:a16="http://schemas.microsoft.com/office/drawing/2014/main" id="{6C93365A-1FA8-49FD-B85A-DF8E1328FD6F}"/>
              </a:ext>
            </a:extLst>
          </p:cNvPr>
          <p:cNvSpPr/>
          <p:nvPr/>
        </p:nvSpPr>
        <p:spPr bwMode="white">
          <a:xfrm>
            <a:off x="9058158" y="4637671"/>
            <a:ext cx="371305" cy="3152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7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0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36661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767272" y="1928806"/>
            <a:ext cx="371305" cy="3147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4566347" y="3197247"/>
            <a:ext cx="371305" cy="3147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1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28060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709818" y="2425463"/>
            <a:ext cx="218975" cy="2385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5308958" y="2425463"/>
            <a:ext cx="380826" cy="2385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7917619" y="2435006"/>
            <a:ext cx="152330" cy="2290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10821421" y="2425463"/>
            <a:ext cx="371305" cy="2385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2700297" y="3064797"/>
            <a:ext cx="218975" cy="2385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5651702" y="3064797"/>
            <a:ext cx="514115" cy="2385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3" name="Rectangle 6152"/>
          <p:cNvSpPr/>
          <p:nvPr/>
        </p:nvSpPr>
        <p:spPr bwMode="white">
          <a:xfrm>
            <a:off x="8079471" y="3064797"/>
            <a:ext cx="361785" cy="2385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4" name="Rectangle 6153"/>
          <p:cNvSpPr/>
          <p:nvPr/>
        </p:nvSpPr>
        <p:spPr bwMode="white">
          <a:xfrm>
            <a:off x="10811900" y="3064797"/>
            <a:ext cx="380826" cy="2385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  <p:bldP spid="6153" grpId="0" animBg="1"/>
      <p:bldP spid="615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2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73589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104002" y="2276872"/>
            <a:ext cx="1679630" cy="20209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5148101" y="2276872"/>
            <a:ext cx="1827966" cy="20209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8665488" y="2264253"/>
            <a:ext cx="1885090" cy="20209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146">
            <a:extLst>
              <a:ext uri="{FF2B5EF4-FFF2-40B4-BE49-F238E27FC236}">
                <a16:creationId xmlns:a16="http://schemas.microsoft.com/office/drawing/2014/main" id="{80687987-D112-4721-BB40-6B788816131A}"/>
              </a:ext>
            </a:extLst>
          </p:cNvPr>
          <p:cNvSpPr/>
          <p:nvPr/>
        </p:nvSpPr>
        <p:spPr bwMode="white">
          <a:xfrm>
            <a:off x="2237357" y="1554592"/>
            <a:ext cx="959550" cy="6979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6146">
            <a:extLst>
              <a:ext uri="{FF2B5EF4-FFF2-40B4-BE49-F238E27FC236}">
                <a16:creationId xmlns:a16="http://schemas.microsoft.com/office/drawing/2014/main" id="{20C38E22-D3D2-4312-91F7-7DA09E385659}"/>
              </a:ext>
            </a:extLst>
          </p:cNvPr>
          <p:cNvSpPr/>
          <p:nvPr/>
        </p:nvSpPr>
        <p:spPr bwMode="white">
          <a:xfrm>
            <a:off x="5998502" y="1341439"/>
            <a:ext cx="1249625" cy="6979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6146">
            <a:extLst>
              <a:ext uri="{FF2B5EF4-FFF2-40B4-BE49-F238E27FC236}">
                <a16:creationId xmlns:a16="http://schemas.microsoft.com/office/drawing/2014/main" id="{B5CB9B07-5BB4-473D-A67A-66495ECF13A5}"/>
              </a:ext>
            </a:extLst>
          </p:cNvPr>
          <p:cNvSpPr/>
          <p:nvPr/>
        </p:nvSpPr>
        <p:spPr bwMode="white">
          <a:xfrm>
            <a:off x="9515194" y="1341439"/>
            <a:ext cx="1249625" cy="6979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7" grpId="0" animBg="1"/>
      <p:bldP spid="8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3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30984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720000" y="1772816"/>
            <a:ext cx="1761322" cy="20235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4472171" y="1772816"/>
            <a:ext cx="1827966" cy="20235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8278441" y="1772108"/>
            <a:ext cx="1885090" cy="20235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146">
            <a:extLst>
              <a:ext uri="{FF2B5EF4-FFF2-40B4-BE49-F238E27FC236}">
                <a16:creationId xmlns:a16="http://schemas.microsoft.com/office/drawing/2014/main" id="{9D00136D-029A-4F87-A08A-828F65E93EB3}"/>
              </a:ext>
            </a:extLst>
          </p:cNvPr>
          <p:cNvSpPr/>
          <p:nvPr/>
        </p:nvSpPr>
        <p:spPr bwMode="white">
          <a:xfrm>
            <a:off x="1817923" y="1223173"/>
            <a:ext cx="1761322" cy="5489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6146">
            <a:extLst>
              <a:ext uri="{FF2B5EF4-FFF2-40B4-BE49-F238E27FC236}">
                <a16:creationId xmlns:a16="http://schemas.microsoft.com/office/drawing/2014/main" id="{3C5738EF-B9C0-4D65-AF18-DCDB9AC5E49A}"/>
              </a:ext>
            </a:extLst>
          </p:cNvPr>
          <p:cNvSpPr/>
          <p:nvPr/>
        </p:nvSpPr>
        <p:spPr bwMode="white">
          <a:xfrm>
            <a:off x="5566089" y="1091878"/>
            <a:ext cx="1761322" cy="5489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6146">
            <a:extLst>
              <a:ext uri="{FF2B5EF4-FFF2-40B4-BE49-F238E27FC236}">
                <a16:creationId xmlns:a16="http://schemas.microsoft.com/office/drawing/2014/main" id="{23B3A6AF-F7CC-43F8-8936-A70AABDCC1C3}"/>
              </a:ext>
            </a:extLst>
          </p:cNvPr>
          <p:cNvSpPr/>
          <p:nvPr/>
        </p:nvSpPr>
        <p:spPr bwMode="white">
          <a:xfrm>
            <a:off x="9118543" y="1113493"/>
            <a:ext cx="1761322" cy="5489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7" grpId="0" animBg="1"/>
      <p:bldP spid="8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4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40420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3204892" y="2357769"/>
            <a:ext cx="238016" cy="2574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7330516" y="2901297"/>
            <a:ext cx="3264459" cy="9154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2005289" y="3597395"/>
            <a:ext cx="323702" cy="2193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4547305" y="3587860"/>
            <a:ext cx="314181" cy="2193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2738380" y="4093246"/>
            <a:ext cx="238016" cy="2574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5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544673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6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69830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3871338" y="1299296"/>
            <a:ext cx="371305" cy="3051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8250842" y="1299296"/>
            <a:ext cx="361785" cy="3051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4204561" y="1833236"/>
            <a:ext cx="361785" cy="2765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8250842" y="1814167"/>
            <a:ext cx="361785" cy="3146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3395305" y="2348107"/>
            <a:ext cx="685487" cy="3051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7765289" y="2338572"/>
            <a:ext cx="685487" cy="3146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3" name="Rectangle 6152"/>
          <p:cNvSpPr/>
          <p:nvPr/>
        </p:nvSpPr>
        <p:spPr bwMode="white">
          <a:xfrm>
            <a:off x="3547636" y="2862977"/>
            <a:ext cx="1009190" cy="3146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4" name="Rectangle 6153"/>
          <p:cNvSpPr/>
          <p:nvPr/>
        </p:nvSpPr>
        <p:spPr bwMode="white">
          <a:xfrm>
            <a:off x="6470479" y="2862977"/>
            <a:ext cx="695008" cy="3146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5" name="Rectangle 6154"/>
          <p:cNvSpPr/>
          <p:nvPr/>
        </p:nvSpPr>
        <p:spPr bwMode="white">
          <a:xfrm>
            <a:off x="3880859" y="3387382"/>
            <a:ext cx="361785" cy="3051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6" name="Rectangle 6155"/>
          <p:cNvSpPr/>
          <p:nvPr/>
        </p:nvSpPr>
        <p:spPr bwMode="white">
          <a:xfrm>
            <a:off x="7279735" y="3396917"/>
            <a:ext cx="361785" cy="2860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  <p:bldP spid="6153" grpId="0" animBg="1"/>
      <p:bldP spid="6154" grpId="0" animBg="1"/>
      <p:bldP spid="6155" grpId="0" animBg="1"/>
      <p:bldP spid="615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7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71747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871669" y="3739425"/>
            <a:ext cx="6036099" cy="8388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8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25801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405157" y="2632795"/>
            <a:ext cx="5074512" cy="13432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文本框 4">
            <a:extLst>
              <a:ext uri="{FF2B5EF4-FFF2-40B4-BE49-F238E27FC236}">
                <a16:creationId xmlns:a16="http://schemas.microsoft.com/office/drawing/2014/main" id="{E5D9AA1B-7E87-494E-83A6-D386702D3A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5720" y="3016251"/>
            <a:ext cx="489654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CN" altLang="en-US" sz="3200" dirty="0">
                <a:latin typeface="Calibri" panose="020F0502020204030204" pitchFamily="34" charset="0"/>
              </a:rPr>
              <a:t>期中仿真测试卷</a:t>
            </a:r>
          </a:p>
        </p:txBody>
      </p:sp>
      <p:sp>
        <p:nvSpPr>
          <p:cNvPr id="4" name="文本框 1">
            <a:extLst>
              <a:ext uri="{FF2B5EF4-FFF2-40B4-BE49-F238E27FC236}">
                <a16:creationId xmlns:a16="http://schemas.microsoft.com/office/drawing/2014/main" id="{9B2A3043-C06B-4B82-8550-EAEEAF7C46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3713" y="2239963"/>
            <a:ext cx="496855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CN" altLang="en-US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数学二年级下北数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9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19535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081454" y="2491680"/>
            <a:ext cx="3722578" cy="13544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20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65235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405157" y="1890972"/>
            <a:ext cx="3446479" cy="13548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21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67570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9069619" y="2632176"/>
            <a:ext cx="228495" cy="2571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3985586" y="3203530"/>
            <a:ext cx="238016" cy="2571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4575867" y="3203530"/>
            <a:ext cx="228495" cy="2571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8479338" y="3203530"/>
            <a:ext cx="228495" cy="2571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3985586" y="3784406"/>
            <a:ext cx="238016" cy="2571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4585388" y="3784406"/>
            <a:ext cx="218975" cy="2571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3" name="Rectangle 6152"/>
          <p:cNvSpPr/>
          <p:nvPr/>
        </p:nvSpPr>
        <p:spPr bwMode="white">
          <a:xfrm>
            <a:off x="8488859" y="3784406"/>
            <a:ext cx="218975" cy="2475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4" name="Rectangle 6153"/>
          <p:cNvSpPr/>
          <p:nvPr/>
        </p:nvSpPr>
        <p:spPr bwMode="white">
          <a:xfrm>
            <a:off x="9069619" y="4374804"/>
            <a:ext cx="238016" cy="2571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  <p:bldP spid="6153" grpId="0" animBg="1"/>
      <p:bldP spid="615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标题 3073">
            <a:extLst>
              <a:ext uri="{FF2B5EF4-FFF2-40B4-BE49-F238E27FC236}">
                <a16:creationId xmlns:a16="http://schemas.microsoft.com/office/drawing/2014/main" id="{B0848B07-EEF9-459E-B83F-F4F41740EBF3}"/>
              </a:ext>
            </a:extLst>
          </p:cNvPr>
          <p:cNvSpPr>
            <a:spLocks noGrp="1" noChangeArrowheads="1"/>
          </p:cNvSpPr>
          <p:nvPr>
            <p:ph type="ctrTitle" idx="4294967295"/>
          </p:nvPr>
        </p:nvSpPr>
        <p:spPr>
          <a:xfrm>
            <a:off x="2209800" y="2130426"/>
            <a:ext cx="7772400" cy="1470025"/>
          </a:xfrm>
          <a:prstGeom prst="rect">
            <a:avLst/>
          </a:prstGeom>
        </p:spPr>
        <p:txBody>
          <a:bodyPr anchor="ctr"/>
          <a:lstStyle/>
          <a:p>
            <a:endParaRPr lang="zh-CN" altLang="zh-CN" sz="4400" dirty="0"/>
          </a:p>
        </p:txBody>
      </p:sp>
      <p:sp>
        <p:nvSpPr>
          <p:cNvPr id="7170" name="副标题 3074">
            <a:extLst>
              <a:ext uri="{FF2B5EF4-FFF2-40B4-BE49-F238E27FC236}">
                <a16:creationId xmlns:a16="http://schemas.microsoft.com/office/drawing/2014/main" id="{92B44265-B1F8-41D8-9D9A-B1E7B504FE34}"/>
              </a:ext>
            </a:extLst>
          </p:cNvPr>
          <p:cNvSpPr>
            <a:spLocks noGrp="1" noChangeArrowheads="1"/>
          </p:cNvSpPr>
          <p:nvPr>
            <p:ph type="subTitle" idx="4294967295"/>
          </p:nvPr>
        </p:nvSpPr>
        <p:spPr>
          <a:xfrm>
            <a:off x="2895600" y="3886200"/>
            <a:ext cx="6400800" cy="1752600"/>
          </a:xfrm>
          <a:prstGeom prst="rect">
            <a:avLst/>
          </a:prstGeom>
        </p:spPr>
        <p:txBody>
          <a:bodyPr/>
          <a:lstStyle/>
          <a:p>
            <a:endParaRPr lang="zh-CN" altLang="zh-CN" sz="320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862E8D3A-8A94-4108-BA5F-08C159C59B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6" y="11340"/>
            <a:ext cx="12186794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46097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0097851" y="3139564"/>
            <a:ext cx="361785" cy="6481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8993454" y="3511311"/>
            <a:ext cx="361785" cy="2764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3290578" y="4540112"/>
            <a:ext cx="542677" cy="2382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6632330" y="4540112"/>
            <a:ext cx="714049" cy="2382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2728859" y="5159692"/>
            <a:ext cx="1656595" cy="3145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6308628" y="5169224"/>
            <a:ext cx="1332892" cy="3145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3" name="Rectangle 6152"/>
          <p:cNvSpPr/>
          <p:nvPr/>
        </p:nvSpPr>
        <p:spPr bwMode="white">
          <a:xfrm>
            <a:off x="9574214" y="5159692"/>
            <a:ext cx="1666115" cy="3145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  <p:bldP spid="615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2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43344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167140" y="2100496"/>
            <a:ext cx="218975" cy="2384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5404165" y="2100496"/>
            <a:ext cx="218975" cy="2384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9136264" y="2100496"/>
            <a:ext cx="218975" cy="2384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2167140" y="2768110"/>
            <a:ext cx="228495" cy="2384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5404165" y="2768110"/>
            <a:ext cx="218975" cy="2384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9621818" y="2768110"/>
            <a:ext cx="218975" cy="2384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3" name="Rectangle 6152"/>
          <p:cNvSpPr/>
          <p:nvPr/>
        </p:nvSpPr>
        <p:spPr bwMode="white">
          <a:xfrm>
            <a:off x="7355900" y="3435724"/>
            <a:ext cx="380826" cy="2479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4" name="Rectangle 6153"/>
          <p:cNvSpPr/>
          <p:nvPr/>
        </p:nvSpPr>
        <p:spPr bwMode="white">
          <a:xfrm>
            <a:off x="7289256" y="4103338"/>
            <a:ext cx="361785" cy="2765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  <p:bldP spid="6153" grpId="0" animBg="1"/>
      <p:bldP spid="615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3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07593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3166809" y="1346634"/>
            <a:ext cx="218975" cy="2380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6594247" y="1346634"/>
            <a:ext cx="218975" cy="2475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8593586" y="1346634"/>
            <a:ext cx="228495" cy="2380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10602446" y="1346634"/>
            <a:ext cx="209454" cy="2380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2262347" y="2022742"/>
            <a:ext cx="152330" cy="2380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7108363" y="2698851"/>
            <a:ext cx="704528" cy="2380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3" name="Rectangle 6152"/>
          <p:cNvSpPr/>
          <p:nvPr/>
        </p:nvSpPr>
        <p:spPr bwMode="white">
          <a:xfrm>
            <a:off x="9383801" y="2670283"/>
            <a:ext cx="1332892" cy="3047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  <p:bldP spid="615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4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65235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3300099" y="1957758"/>
            <a:ext cx="552198" cy="2385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5404165" y="1957758"/>
            <a:ext cx="542677" cy="2385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3547636" y="2635158"/>
            <a:ext cx="704528" cy="2385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5804033" y="2635158"/>
            <a:ext cx="714049" cy="2385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6222942" y="3303018"/>
            <a:ext cx="542677" cy="2385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5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19289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5156628" y="2052500"/>
            <a:ext cx="352264" cy="2478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2424198" y="2796177"/>
            <a:ext cx="342743" cy="2478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5318479" y="2805711"/>
            <a:ext cx="352264" cy="2383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9640859" y="2853383"/>
            <a:ext cx="257057" cy="381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9640859" y="2920123"/>
            <a:ext cx="257057" cy="381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6147">
            <a:extLst>
              <a:ext uri="{FF2B5EF4-FFF2-40B4-BE49-F238E27FC236}">
                <a16:creationId xmlns:a16="http://schemas.microsoft.com/office/drawing/2014/main" id="{9AFD1684-E75C-4658-8ED8-36151C5A961E}"/>
              </a:ext>
            </a:extLst>
          </p:cNvPr>
          <p:cNvSpPr/>
          <p:nvPr/>
        </p:nvSpPr>
        <p:spPr bwMode="white">
          <a:xfrm>
            <a:off x="1775520" y="2042992"/>
            <a:ext cx="342743" cy="2478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6146">
            <a:extLst>
              <a:ext uri="{FF2B5EF4-FFF2-40B4-BE49-F238E27FC236}">
                <a16:creationId xmlns:a16="http://schemas.microsoft.com/office/drawing/2014/main" id="{45596AE8-D75C-420F-8668-D8DCED0D9561}"/>
              </a:ext>
            </a:extLst>
          </p:cNvPr>
          <p:cNvSpPr/>
          <p:nvPr/>
        </p:nvSpPr>
        <p:spPr bwMode="white">
          <a:xfrm>
            <a:off x="8698314" y="2059274"/>
            <a:ext cx="352264" cy="2478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6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192139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3138247" y="1902088"/>
            <a:ext cx="675966" cy="3058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8879206" y="1902088"/>
            <a:ext cx="695008" cy="3058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3776132" y="2532993"/>
            <a:ext cx="695008" cy="3058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9050578" y="2532993"/>
            <a:ext cx="361785" cy="3058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7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33490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7850975" y="2738262"/>
            <a:ext cx="314181" cy="2954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</p:bldLst>
  </p:timing>
</p:sld>
</file>

<file path=ppt/theme/theme1.xml><?xml version="1.0" encoding="utf-8"?>
<a:theme xmlns:a="http://schemas.openxmlformats.org/drawingml/2006/main" name="默认设计模板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</TotalTime>
  <Words>11</Words>
  <Application>Microsoft Office PowerPoint</Application>
  <PresentationFormat>宽屏</PresentationFormat>
  <Paragraphs>2</Paragraphs>
  <Slides>23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28" baseType="lpstr">
      <vt:lpstr>微软雅黑</vt:lpstr>
      <vt:lpstr>Arial</vt:lpstr>
      <vt:lpstr>Calibri</vt:lpstr>
      <vt:lpstr>Calibri Light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BOLUO</cp:lastModifiedBy>
  <cp:revision>4</cp:revision>
  <dcterms:created xsi:type="dcterms:W3CDTF">2021-12-27T06:11:56Z</dcterms:created>
  <dcterms:modified xsi:type="dcterms:W3CDTF">2021-12-30T05:37:33Z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2052-11.1.0.11115</vt:lpwstr>
  </property>
  <property fmtid="{D5CDD505-2E9C-101B-9397-08002B2CF9AE}" pid="3" name="ICV">
    <vt:lpwstr>A662E8A7724E4295A10CC3BCA26DC0A7</vt:lpwstr>
  </property>
</Properties>
</file>