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2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2570787"/>
            <a:ext cx="1028231" cy="2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56958" y="2570787"/>
            <a:ext cx="1171041" cy="2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89454" y="2570787"/>
            <a:ext cx="1304330" cy="2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07636" y="2570787"/>
            <a:ext cx="1370975" cy="24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97388" y="1841690"/>
            <a:ext cx="218975" cy="18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21223" y="2365353"/>
            <a:ext cx="323702" cy="29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97388" y="2974705"/>
            <a:ext cx="218975" cy="17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21223" y="3488846"/>
            <a:ext cx="323702" cy="304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21223" y="4060114"/>
            <a:ext cx="323702" cy="29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5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300701"/>
            <a:ext cx="218975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99438" y="2300701"/>
            <a:ext cx="218975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98578" y="2300701"/>
            <a:ext cx="218975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73752" y="2300701"/>
            <a:ext cx="380826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33520" y="2863368"/>
            <a:ext cx="542677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84991" y="2863368"/>
            <a:ext cx="542677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12760" y="2863368"/>
            <a:ext cx="552198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92793" y="2863368"/>
            <a:ext cx="685487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9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0793" y="2132044"/>
            <a:ext cx="1704198" cy="206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39816" y="2235953"/>
            <a:ext cx="2999008" cy="197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2517636"/>
            <a:ext cx="1152000" cy="129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9355" y="1841661"/>
            <a:ext cx="542677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75D17AA9-BD6C-4392-B5EB-9071219A0094}"/>
              </a:ext>
            </a:extLst>
          </p:cNvPr>
          <p:cNvSpPr/>
          <p:nvPr/>
        </p:nvSpPr>
        <p:spPr bwMode="white">
          <a:xfrm>
            <a:off x="2279576" y="1799714"/>
            <a:ext cx="1368152" cy="33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AFB5F7C3-6DA2-47EC-ABD1-34CABDE5F748}"/>
              </a:ext>
            </a:extLst>
          </p:cNvPr>
          <p:cNvSpPr/>
          <p:nvPr/>
        </p:nvSpPr>
        <p:spPr bwMode="white">
          <a:xfrm>
            <a:off x="6480000" y="1775914"/>
            <a:ext cx="1368152" cy="33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3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8560" y="1542466"/>
            <a:ext cx="1713719" cy="207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95801" y="1938186"/>
            <a:ext cx="1713718" cy="15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37388" y="1251637"/>
            <a:ext cx="533157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40216" y="1938186"/>
            <a:ext cx="1713718" cy="15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69487" y="1251637"/>
            <a:ext cx="685487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5A4970FD-9AD1-44D3-9537-8E182BC1DA67}"/>
              </a:ext>
            </a:extLst>
          </p:cNvPr>
          <p:cNvSpPr/>
          <p:nvPr/>
        </p:nvSpPr>
        <p:spPr bwMode="white">
          <a:xfrm>
            <a:off x="1805391" y="1213495"/>
            <a:ext cx="1713719" cy="32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1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85322" y="2761574"/>
            <a:ext cx="3758950" cy="518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33785" y="3196618"/>
            <a:ext cx="228495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375895"/>
            <a:ext cx="2494413" cy="1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37256" y="2385424"/>
            <a:ext cx="4474710" cy="161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9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6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585129"/>
            <a:ext cx="1009190" cy="3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57421" y="1594660"/>
            <a:ext cx="685487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56892" y="1594660"/>
            <a:ext cx="685487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1305" y="2824128"/>
            <a:ext cx="380826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04363" y="2824128"/>
            <a:ext cx="37130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91305" y="3253011"/>
            <a:ext cx="380826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94842" y="3243481"/>
            <a:ext cx="37130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96033" y="4453886"/>
            <a:ext cx="695008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85983" y="4444356"/>
            <a:ext cx="685487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75933" y="4453886"/>
            <a:ext cx="685487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7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4243711"/>
            <a:ext cx="5541024" cy="8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一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3ECF1EE-38CC-4414-9B2E-0F1CFDF31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9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4063040"/>
            <a:ext cx="8473388" cy="88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2873923"/>
            <a:ext cx="7007206" cy="87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2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232393"/>
            <a:ext cx="685487" cy="30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9719" y="1232393"/>
            <a:ext cx="685487" cy="30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375342"/>
            <a:ext cx="9787239" cy="31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66876" y="3071261"/>
            <a:ext cx="4903140" cy="88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65487" y="1863455"/>
            <a:ext cx="714049" cy="23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26743" y="1834792"/>
            <a:ext cx="1980297" cy="31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52297" y="2436716"/>
            <a:ext cx="533157" cy="23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08958" y="2436716"/>
            <a:ext cx="533157" cy="23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98247" y="3000422"/>
            <a:ext cx="637884" cy="23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1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27272" y="1309550"/>
            <a:ext cx="218975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21685" y="1309550"/>
            <a:ext cx="218975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47371" y="2046023"/>
            <a:ext cx="238016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03702" y="2046023"/>
            <a:ext cx="152330" cy="23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3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3333160"/>
            <a:ext cx="685487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99900" y="3333160"/>
            <a:ext cx="666446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65752" y="3333160"/>
            <a:ext cx="675966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50512" y="3333160"/>
            <a:ext cx="675966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81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42975" y="1271473"/>
            <a:ext cx="847338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03702" y="1271473"/>
            <a:ext cx="361785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1836321"/>
            <a:ext cx="704528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9719" y="1836321"/>
            <a:ext cx="390347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31471" y="1836321"/>
            <a:ext cx="161851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21553" y="1836321"/>
            <a:ext cx="390347" cy="23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90115" y="1851751"/>
            <a:ext cx="685487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94909" y="2423418"/>
            <a:ext cx="380826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85322" y="2995085"/>
            <a:ext cx="695008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42842" y="3557225"/>
            <a:ext cx="352264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51834" y="3557225"/>
            <a:ext cx="361785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1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2968861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28528" y="2968861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74677" y="2968861"/>
            <a:ext cx="152330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1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62" y="3608815"/>
            <a:ext cx="152330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38380" y="3608815"/>
            <a:ext cx="380826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66082" y="3608815"/>
            <a:ext cx="21897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99041" y="3608815"/>
            <a:ext cx="380826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26743" y="3608815"/>
            <a:ext cx="22849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88264" y="3608815"/>
            <a:ext cx="36178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86181" y="4324518"/>
            <a:ext cx="685487" cy="27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27801" y="4324518"/>
            <a:ext cx="704528" cy="27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688462" y="4324518"/>
            <a:ext cx="714049" cy="271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