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2" r:id="rId2"/>
    <p:sldId id="293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90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48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76396" y="1624439"/>
            <a:ext cx="399867" cy="24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37388" y="1624439"/>
            <a:ext cx="399867" cy="24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498380" y="1624439"/>
            <a:ext cx="399867" cy="24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681586" y="3229102"/>
            <a:ext cx="752132" cy="24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452099" y="3229102"/>
            <a:ext cx="742611" cy="24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022677" y="3229102"/>
            <a:ext cx="894942" cy="24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793190" y="3238654"/>
            <a:ext cx="333223" cy="238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126414" y="3229102"/>
            <a:ext cx="561718" cy="24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84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945520" y="1775943"/>
            <a:ext cx="361785" cy="305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21818" y="2405153"/>
            <a:ext cx="361785" cy="286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83669" y="3015296"/>
            <a:ext cx="685487" cy="314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459966" y="3634972"/>
            <a:ext cx="685487" cy="305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459966" y="4254648"/>
            <a:ext cx="685487" cy="305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629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575867" y="1901593"/>
            <a:ext cx="371305" cy="315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72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90975" y="1289621"/>
            <a:ext cx="371305" cy="314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42446" y="3395368"/>
            <a:ext cx="371305" cy="314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94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37256" y="1213534"/>
            <a:ext cx="371305" cy="314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12694" y="2472569"/>
            <a:ext cx="371305" cy="314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57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6145" descr="14.png">
            <a:extLst>
              <a:ext uri="{FF2B5EF4-FFF2-40B4-BE49-F238E27FC236}">
                <a16:creationId xmlns:a16="http://schemas.microsoft.com/office/drawing/2014/main" id="{761A18B7-2734-41CE-A546-C568B6F61E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4287177"/>
            <a:ext cx="11520000" cy="23641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6146">
            <a:extLst>
              <a:ext uri="{FF2B5EF4-FFF2-40B4-BE49-F238E27FC236}">
                <a16:creationId xmlns:a16="http://schemas.microsoft.com/office/drawing/2014/main" id="{78D12B06-4594-4E4E-92EB-B57DC5F43A8E}"/>
              </a:ext>
            </a:extLst>
          </p:cNvPr>
          <p:cNvSpPr/>
          <p:nvPr/>
        </p:nvSpPr>
        <p:spPr bwMode="white">
          <a:xfrm>
            <a:off x="3958035" y="6060287"/>
            <a:ext cx="218975" cy="228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7">
            <a:extLst>
              <a:ext uri="{FF2B5EF4-FFF2-40B4-BE49-F238E27FC236}">
                <a16:creationId xmlns:a16="http://schemas.microsoft.com/office/drawing/2014/main" id="{C1D09C81-674F-4256-9FC0-40ADA07D0D63}"/>
              </a:ext>
            </a:extLst>
          </p:cNvPr>
          <p:cNvSpPr/>
          <p:nvPr/>
        </p:nvSpPr>
        <p:spPr bwMode="white">
          <a:xfrm>
            <a:off x="6233473" y="6060287"/>
            <a:ext cx="218975" cy="228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8">
            <a:extLst>
              <a:ext uri="{FF2B5EF4-FFF2-40B4-BE49-F238E27FC236}">
                <a16:creationId xmlns:a16="http://schemas.microsoft.com/office/drawing/2014/main" id="{8B058E00-2D68-4771-B23A-FE4F2B801DE5}"/>
              </a:ext>
            </a:extLst>
          </p:cNvPr>
          <p:cNvSpPr/>
          <p:nvPr/>
        </p:nvSpPr>
        <p:spPr bwMode="white">
          <a:xfrm>
            <a:off x="8499390" y="6050755"/>
            <a:ext cx="228495" cy="238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005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05421" y="1251905"/>
            <a:ext cx="371305" cy="305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33190" y="1242354"/>
            <a:ext cx="371305" cy="315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95570" y="1910875"/>
            <a:ext cx="361785" cy="238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670082" y="2531644"/>
            <a:ext cx="238016" cy="238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14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14214" y="2746410"/>
            <a:ext cx="847338" cy="933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26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14016" y="2747627"/>
            <a:ext cx="295140" cy="161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42446" y="3872084"/>
            <a:ext cx="323702" cy="161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651702" y="4177022"/>
            <a:ext cx="218975" cy="23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889388" y="4186551"/>
            <a:ext cx="218975" cy="228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08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71669" y="3074749"/>
            <a:ext cx="3446479" cy="314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81190" y="3695125"/>
            <a:ext cx="4246214" cy="314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期末综合模拟达标卷</a:t>
            </a:r>
            <a:r>
              <a:rPr lang="en-US" altLang="zh-CN" sz="3200" dirty="0">
                <a:latin typeface="Calibri" panose="020F0502020204030204" pitchFamily="34" charset="0"/>
              </a:rPr>
              <a:t>(</a:t>
            </a:r>
            <a:r>
              <a:rPr lang="zh-CN" altLang="en-US" sz="3200" dirty="0">
                <a:latin typeface="Calibri" panose="020F0502020204030204" pitchFamily="34" charset="0"/>
              </a:rPr>
              <a:t>二</a:t>
            </a:r>
            <a:r>
              <a:rPr lang="en-US" altLang="zh-CN" sz="3200" dirty="0">
                <a:latin typeface="Calibri" panose="020F0502020204030204" pitchFamily="34" charset="0"/>
              </a:rPr>
              <a:t>)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33ECF1EE-38CC-4414-9B2E-0F1CFDF31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数学二年级下北数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73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5157" y="3596321"/>
            <a:ext cx="2637223" cy="314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14677" y="4215869"/>
            <a:ext cx="2951404" cy="305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732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95900" y="4109837"/>
            <a:ext cx="2637223" cy="314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603438" y="4109837"/>
            <a:ext cx="2789553" cy="314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605421" y="4729143"/>
            <a:ext cx="3598809" cy="314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632330" y="4729143"/>
            <a:ext cx="4903140" cy="314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22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24132" y="2395801"/>
            <a:ext cx="1970776" cy="314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24132" y="3015563"/>
            <a:ext cx="1808925" cy="314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747239" y="3015563"/>
            <a:ext cx="1961256" cy="314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585719" y="3654394"/>
            <a:ext cx="1513785" cy="276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624132" y="4245551"/>
            <a:ext cx="3932033" cy="314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80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33520" y="2491560"/>
            <a:ext cx="380826" cy="238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51702" y="2491560"/>
            <a:ext cx="523636" cy="238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60429" y="2491560"/>
            <a:ext cx="218975" cy="238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821421" y="2491560"/>
            <a:ext cx="542677" cy="238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043041" y="3073352"/>
            <a:ext cx="533157" cy="238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470809" y="3073352"/>
            <a:ext cx="218975" cy="238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250842" y="3073352"/>
            <a:ext cx="514115" cy="238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1135603" y="3073352"/>
            <a:ext cx="552198" cy="238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376264" y="3664682"/>
            <a:ext cx="695008" cy="247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956363" y="3664682"/>
            <a:ext cx="542677" cy="247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384132" y="3664682"/>
            <a:ext cx="542677" cy="247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1135603" y="3664682"/>
            <a:ext cx="552198" cy="247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09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67008" y="1909392"/>
            <a:ext cx="228495" cy="24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19471" y="2643453"/>
            <a:ext cx="476033" cy="24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19537" y="2948517"/>
            <a:ext cx="761652" cy="38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567008" y="3043849"/>
            <a:ext cx="218975" cy="238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566016" y="2938983"/>
            <a:ext cx="723570" cy="24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993454" y="2938983"/>
            <a:ext cx="695008" cy="24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79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13818" y="1528512"/>
            <a:ext cx="228495" cy="24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56760" y="2253767"/>
            <a:ext cx="485553" cy="24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15074" y="2530508"/>
            <a:ext cx="723570" cy="24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566347" y="2568680"/>
            <a:ext cx="771173" cy="38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041388" y="2530508"/>
            <a:ext cx="723570" cy="24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013818" y="2654565"/>
            <a:ext cx="218975" cy="238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0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498710" y="1909608"/>
            <a:ext cx="218975" cy="228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08826" y="2558037"/>
            <a:ext cx="695008" cy="247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22413" y="2538966"/>
            <a:ext cx="1342413" cy="305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252165" y="3158788"/>
            <a:ext cx="542677" cy="238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651041" y="3158788"/>
            <a:ext cx="228495" cy="228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202909" y="3120645"/>
            <a:ext cx="371305" cy="314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90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95173" y="1853330"/>
            <a:ext cx="685487" cy="305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51966" y="2435715"/>
            <a:ext cx="685487" cy="315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80727" y="3037194"/>
            <a:ext cx="361785" cy="305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841454" y="3037194"/>
            <a:ext cx="685487" cy="305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2823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24198" y="1271391"/>
            <a:ext cx="523636" cy="239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75272" y="1271391"/>
            <a:ext cx="380826" cy="239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052561" y="1893412"/>
            <a:ext cx="218975" cy="239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527272" y="1893412"/>
            <a:ext cx="161851" cy="22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069619" y="1893412"/>
            <a:ext cx="361785" cy="239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67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00495" y="2024851"/>
            <a:ext cx="352264" cy="238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79867" y="2024851"/>
            <a:ext cx="352264" cy="238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365421" y="2759736"/>
            <a:ext cx="352264" cy="238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567008" y="3427813"/>
            <a:ext cx="1180561" cy="276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432727" y="3418269"/>
            <a:ext cx="1190082" cy="286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298446" y="3418269"/>
            <a:ext cx="1180561" cy="286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6">
            <a:extLst>
              <a:ext uri="{FF2B5EF4-FFF2-40B4-BE49-F238E27FC236}">
                <a16:creationId xmlns:a16="http://schemas.microsoft.com/office/drawing/2014/main" id="{19E29669-7B70-4270-A0F3-26D519850738}"/>
              </a:ext>
            </a:extLst>
          </p:cNvPr>
          <p:cNvSpPr/>
          <p:nvPr/>
        </p:nvSpPr>
        <p:spPr bwMode="white">
          <a:xfrm>
            <a:off x="2630738" y="2755220"/>
            <a:ext cx="279656" cy="238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1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14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2021-12-30T06:20:14Z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