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2" r:id="rId2"/>
    <p:sldId id="260" r:id="rId3"/>
    <p:sldId id="267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90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58" d="100"/>
          <a:sy n="58" d="100"/>
        </p:scale>
        <p:origin x="108" y="90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EE32EE1-8B57-4B1F-9E27-843B7EA5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992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603768" y="1881047"/>
            <a:ext cx="380826" cy="314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098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38380" y="1203819"/>
            <a:ext cx="371305" cy="314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033190" y="2775381"/>
            <a:ext cx="371305" cy="314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088330" y="4013580"/>
            <a:ext cx="371305" cy="314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825" y="233658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124744"/>
            <a:ext cx="11520000" cy="30366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81213" y="2566668"/>
            <a:ext cx="523636" cy="238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785014" y="2566668"/>
            <a:ext cx="695008" cy="238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889080" y="2566668"/>
            <a:ext cx="218975" cy="238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640552" y="2566668"/>
            <a:ext cx="542677" cy="238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024023" y="3187364"/>
            <a:ext cx="542677" cy="238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613642" y="3187364"/>
            <a:ext cx="542677" cy="238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889080" y="3187364"/>
            <a:ext cx="218975" cy="238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964254" y="3187364"/>
            <a:ext cx="714049" cy="238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3024023" y="3808060"/>
            <a:ext cx="380826" cy="238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5613642" y="3808060"/>
            <a:ext cx="380826" cy="238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8365114" y="3808060"/>
            <a:ext cx="552198" cy="238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1135626" y="3817609"/>
            <a:ext cx="209454" cy="229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245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99456" y="2379575"/>
            <a:ext cx="1751801" cy="2098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601256" y="2379575"/>
            <a:ext cx="2989487" cy="2003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417628" y="2340363"/>
            <a:ext cx="2989487" cy="2003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6">
            <a:extLst>
              <a:ext uri="{FF2B5EF4-FFF2-40B4-BE49-F238E27FC236}">
                <a16:creationId xmlns:a16="http://schemas.microsoft.com/office/drawing/2014/main" id="{A5C9271F-96F0-479E-8607-3602C7BD8367}"/>
              </a:ext>
            </a:extLst>
          </p:cNvPr>
          <p:cNvSpPr/>
          <p:nvPr/>
        </p:nvSpPr>
        <p:spPr bwMode="white">
          <a:xfrm>
            <a:off x="2255315" y="1792823"/>
            <a:ext cx="1751801" cy="457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6">
            <a:extLst>
              <a:ext uri="{FF2B5EF4-FFF2-40B4-BE49-F238E27FC236}">
                <a16:creationId xmlns:a16="http://schemas.microsoft.com/office/drawing/2014/main" id="{773FF6A4-AF9C-41CD-965A-A578D031978B}"/>
              </a:ext>
            </a:extLst>
          </p:cNvPr>
          <p:cNvSpPr/>
          <p:nvPr/>
        </p:nvSpPr>
        <p:spPr bwMode="white">
          <a:xfrm>
            <a:off x="6480000" y="1705516"/>
            <a:ext cx="1751801" cy="457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6">
            <a:extLst>
              <a:ext uri="{FF2B5EF4-FFF2-40B4-BE49-F238E27FC236}">
                <a16:creationId xmlns:a16="http://schemas.microsoft.com/office/drawing/2014/main" id="{374B0867-F5EF-4BEA-9AF4-6FD3E85B59F5}"/>
              </a:ext>
            </a:extLst>
          </p:cNvPr>
          <p:cNvSpPr/>
          <p:nvPr/>
        </p:nvSpPr>
        <p:spPr bwMode="white">
          <a:xfrm>
            <a:off x="10271102" y="1666304"/>
            <a:ext cx="966916" cy="457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339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47966" y="2577449"/>
            <a:ext cx="228495" cy="257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927801" y="2586987"/>
            <a:ext cx="228495" cy="247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547966" y="3168798"/>
            <a:ext cx="228495" cy="267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441917" y="3168798"/>
            <a:ext cx="228495" cy="257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221950" y="3168798"/>
            <a:ext cx="228495" cy="267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221619" y="3168798"/>
            <a:ext cx="238016" cy="257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976727" y="3731534"/>
            <a:ext cx="228495" cy="257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2547966" y="3731534"/>
            <a:ext cx="228495" cy="257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5385123" y="3865065"/>
            <a:ext cx="238016" cy="257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9717024" y="3855527"/>
            <a:ext cx="228495" cy="247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204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002644" y="2280511"/>
            <a:ext cx="95206" cy="457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821752" y="2766433"/>
            <a:ext cx="266578" cy="333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757752" y="3814499"/>
            <a:ext cx="742611" cy="247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442578" y="3814499"/>
            <a:ext cx="742611" cy="247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089322" y="3814499"/>
            <a:ext cx="742611" cy="247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745586" y="3814499"/>
            <a:ext cx="752132" cy="247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147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555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91107" y="2543473"/>
            <a:ext cx="1037751" cy="1038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013487" y="2700350"/>
            <a:ext cx="790214" cy="857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696086" y="2888003"/>
            <a:ext cx="1262947" cy="514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3890380" y="4082414"/>
            <a:ext cx="361785" cy="238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3623801" y="4663834"/>
            <a:ext cx="218975" cy="247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6147">
            <a:extLst>
              <a:ext uri="{FF2B5EF4-FFF2-40B4-BE49-F238E27FC236}">
                <a16:creationId xmlns:a16="http://schemas.microsoft.com/office/drawing/2014/main" id="{AAF29510-429E-4BE1-8FEB-1D33B1DDDCA9}"/>
              </a:ext>
            </a:extLst>
          </p:cNvPr>
          <p:cNvSpPr/>
          <p:nvPr/>
        </p:nvSpPr>
        <p:spPr bwMode="white">
          <a:xfrm>
            <a:off x="7858155" y="2543473"/>
            <a:ext cx="1187418" cy="1152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52" grpId="0" animBg="1"/>
      <p:bldP spid="6159" grpId="0" animBg="1"/>
      <p:bldP spid="6160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67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660892" y="4227614"/>
            <a:ext cx="323702" cy="295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474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14677" y="3679894"/>
            <a:ext cx="4408066" cy="866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期末综合模拟冲刺卷</a:t>
            </a:r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D802F8A0-2479-4C1B-800F-B1407E884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数学二年级下北数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934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05157" y="3532223"/>
            <a:ext cx="3132297" cy="1421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823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05157" y="1918483"/>
            <a:ext cx="2951404" cy="1962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 dirty="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2E8D3A-8A94-4108-BA5F-08C159C59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" y="11340"/>
            <a:ext cx="121867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535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6145" descr="2.png">
            <a:extLst>
              <a:ext uri="{FF2B5EF4-FFF2-40B4-BE49-F238E27FC236}">
                <a16:creationId xmlns:a16="http://schemas.microsoft.com/office/drawing/2014/main" id="{62C4DF80-FCE0-4807-A826-657F9EAE352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3472" y="4233590"/>
            <a:ext cx="11520000" cy="13658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" name="Rectangle 6146">
            <a:extLst>
              <a:ext uri="{FF2B5EF4-FFF2-40B4-BE49-F238E27FC236}">
                <a16:creationId xmlns:a16="http://schemas.microsoft.com/office/drawing/2014/main" id="{08EA1962-5493-4CE0-933B-7A6CBFA4AAB9}"/>
              </a:ext>
            </a:extLst>
          </p:cNvPr>
          <p:cNvSpPr/>
          <p:nvPr/>
        </p:nvSpPr>
        <p:spPr bwMode="white">
          <a:xfrm>
            <a:off x="2800133" y="4462825"/>
            <a:ext cx="685487" cy="238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7">
            <a:extLst>
              <a:ext uri="{FF2B5EF4-FFF2-40B4-BE49-F238E27FC236}">
                <a16:creationId xmlns:a16="http://schemas.microsoft.com/office/drawing/2014/main" id="{91E71CFD-A727-4F01-BBCB-D5A3AD14BEE9}"/>
              </a:ext>
            </a:extLst>
          </p:cNvPr>
          <p:cNvSpPr/>
          <p:nvPr/>
        </p:nvSpPr>
        <p:spPr bwMode="white">
          <a:xfrm>
            <a:off x="6417984" y="4462825"/>
            <a:ext cx="856859" cy="238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8">
            <a:extLst>
              <a:ext uri="{FF2B5EF4-FFF2-40B4-BE49-F238E27FC236}">
                <a16:creationId xmlns:a16="http://schemas.microsoft.com/office/drawing/2014/main" id="{1B4F8FEB-C329-490C-8AE3-3C2EDA6F1743}"/>
              </a:ext>
            </a:extLst>
          </p:cNvPr>
          <p:cNvSpPr/>
          <p:nvPr/>
        </p:nvSpPr>
        <p:spPr bwMode="white">
          <a:xfrm>
            <a:off x="10026314" y="4462825"/>
            <a:ext cx="656925" cy="238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9">
            <a:extLst>
              <a:ext uri="{FF2B5EF4-FFF2-40B4-BE49-F238E27FC236}">
                <a16:creationId xmlns:a16="http://schemas.microsoft.com/office/drawing/2014/main" id="{8AF402DB-EBE9-4585-8E6F-799AB648968B}"/>
              </a:ext>
            </a:extLst>
          </p:cNvPr>
          <p:cNvSpPr/>
          <p:nvPr/>
        </p:nvSpPr>
        <p:spPr bwMode="white">
          <a:xfrm>
            <a:off x="2466910" y="5055015"/>
            <a:ext cx="1332892" cy="305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50">
            <a:extLst>
              <a:ext uri="{FF2B5EF4-FFF2-40B4-BE49-F238E27FC236}">
                <a16:creationId xmlns:a16="http://schemas.microsoft.com/office/drawing/2014/main" id="{A89289B8-151F-451C-B1F3-067CF6F3289B}"/>
              </a:ext>
            </a:extLst>
          </p:cNvPr>
          <p:cNvSpPr/>
          <p:nvPr/>
        </p:nvSpPr>
        <p:spPr bwMode="white">
          <a:xfrm>
            <a:off x="6522711" y="5055015"/>
            <a:ext cx="685487" cy="296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51">
            <a:extLst>
              <a:ext uri="{FF2B5EF4-FFF2-40B4-BE49-F238E27FC236}">
                <a16:creationId xmlns:a16="http://schemas.microsoft.com/office/drawing/2014/main" id="{10899406-EF3A-49E4-9BB6-6C10D9DB45C2}"/>
              </a:ext>
            </a:extLst>
          </p:cNvPr>
          <p:cNvSpPr/>
          <p:nvPr/>
        </p:nvSpPr>
        <p:spPr bwMode="white">
          <a:xfrm>
            <a:off x="9388430" y="5055015"/>
            <a:ext cx="1989818" cy="305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83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250842" y="1175624"/>
            <a:ext cx="542677" cy="239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833917" y="1797182"/>
            <a:ext cx="504595" cy="239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300099" y="2418741"/>
            <a:ext cx="218975" cy="239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737388" y="2418741"/>
            <a:ext cx="209454" cy="229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184198" y="2418741"/>
            <a:ext cx="152330" cy="229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528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19603" y="1938717"/>
            <a:ext cx="218975" cy="238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946512" y="1938717"/>
            <a:ext cx="218975" cy="238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765289" y="1938717"/>
            <a:ext cx="228495" cy="238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757752" y="3408078"/>
            <a:ext cx="228495" cy="238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080462" y="3417619"/>
            <a:ext cx="218975" cy="228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469487" y="3408078"/>
            <a:ext cx="218975" cy="238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130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909090" y="2629561"/>
            <a:ext cx="218975" cy="229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860826" y="2629561"/>
            <a:ext cx="228495" cy="229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186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071603" y="1328053"/>
            <a:ext cx="209454" cy="238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975404" y="1337593"/>
            <a:ext cx="152330" cy="228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681586" y="1948186"/>
            <a:ext cx="218975" cy="238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433057" y="1948186"/>
            <a:ext cx="218975" cy="238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583735" y="2596941"/>
            <a:ext cx="218975" cy="238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681586" y="3217074"/>
            <a:ext cx="209454" cy="238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764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24396" y="2184879"/>
            <a:ext cx="247537" cy="38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824396" y="2251552"/>
            <a:ext cx="247537" cy="38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431404" y="2137255"/>
            <a:ext cx="352264" cy="238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916958" y="2880191"/>
            <a:ext cx="361785" cy="238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8">
            <a:extLst>
              <a:ext uri="{FF2B5EF4-FFF2-40B4-BE49-F238E27FC236}">
                <a16:creationId xmlns:a16="http://schemas.microsoft.com/office/drawing/2014/main" id="{AFC10233-FCB1-45A8-8D14-A4925C3FDA59}"/>
              </a:ext>
            </a:extLst>
          </p:cNvPr>
          <p:cNvSpPr/>
          <p:nvPr/>
        </p:nvSpPr>
        <p:spPr bwMode="white">
          <a:xfrm>
            <a:off x="6200068" y="2137255"/>
            <a:ext cx="352264" cy="238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8">
            <a:extLst>
              <a:ext uri="{FF2B5EF4-FFF2-40B4-BE49-F238E27FC236}">
                <a16:creationId xmlns:a16="http://schemas.microsoft.com/office/drawing/2014/main" id="{E1D7623E-198B-4C32-ADA4-2A199ECE1E31}"/>
              </a:ext>
            </a:extLst>
          </p:cNvPr>
          <p:cNvSpPr/>
          <p:nvPr/>
        </p:nvSpPr>
        <p:spPr bwMode="white">
          <a:xfrm>
            <a:off x="2460088" y="2871313"/>
            <a:ext cx="280256" cy="238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10" name="Rectangle 6148">
            <a:extLst>
              <a:ext uri="{FF2B5EF4-FFF2-40B4-BE49-F238E27FC236}">
                <a16:creationId xmlns:a16="http://schemas.microsoft.com/office/drawing/2014/main" id="{8D4F3510-508B-48A5-BD94-72718C5442F5}"/>
              </a:ext>
            </a:extLst>
          </p:cNvPr>
          <p:cNvSpPr/>
          <p:nvPr/>
        </p:nvSpPr>
        <p:spPr bwMode="white">
          <a:xfrm>
            <a:off x="6244950" y="2886089"/>
            <a:ext cx="280256" cy="238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449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240991" y="1557271"/>
            <a:ext cx="371305" cy="276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108033" y="2158632"/>
            <a:ext cx="685487" cy="314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250512" y="2779084"/>
            <a:ext cx="990148" cy="305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441256" y="3399537"/>
            <a:ext cx="675966" cy="314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11</Words>
  <Application>Microsoft Office PowerPoint</Application>
  <PresentationFormat>宽屏</PresentationFormat>
  <Paragraphs>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4</cp:revision>
  <dcterms:created xsi:type="dcterms:W3CDTF">2021-12-27T06:11:56Z</dcterms:created>
  <dcterms:modified xsi:type="dcterms:W3CDTF">2021-12-30T06:25:34Z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