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0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1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43041" y="2750433"/>
            <a:ext cx="352264" cy="24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36462" y="2750433"/>
            <a:ext cx="352264" cy="238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90710" y="3494969"/>
            <a:ext cx="352264" cy="24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917289" y="3552241"/>
            <a:ext cx="247537" cy="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917289" y="3619058"/>
            <a:ext cx="247537" cy="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98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1820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346919"/>
            <a:ext cx="1361454" cy="238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61884" y="1346919"/>
            <a:ext cx="1342413" cy="238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18148" y="1346919"/>
            <a:ext cx="1313851" cy="238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088661" y="1346919"/>
            <a:ext cx="1190082" cy="238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86578" y="1966555"/>
            <a:ext cx="1361454" cy="238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585719" y="1966555"/>
            <a:ext cx="1351933" cy="238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0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6823312" y="2320752"/>
            <a:ext cx="1356126" cy="135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90719" y="2320752"/>
            <a:ext cx="1509937" cy="1252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155906" y="2152329"/>
            <a:ext cx="1356125" cy="1526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043371" y="4401400"/>
            <a:ext cx="276099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765950" y="4401400"/>
            <a:ext cx="276099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9488528" y="4401400"/>
            <a:ext cx="266578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3" grpId="0" animBg="1"/>
      <p:bldP spid="6159" grpId="0" animBg="1"/>
      <p:bldP spid="6160" grpId="0" animBg="1"/>
      <p:bldP spid="61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55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14545" y="2080418"/>
            <a:ext cx="533157" cy="2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412033" y="2080418"/>
            <a:ext cx="542677" cy="2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61421" y="2728307"/>
            <a:ext cx="542677" cy="2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88595" y="2728307"/>
            <a:ext cx="495074" cy="2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937983" y="3376197"/>
            <a:ext cx="542677" cy="2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146115" y="3376197"/>
            <a:ext cx="552198" cy="2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49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81190" y="2451496"/>
            <a:ext cx="2627702" cy="314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81190" y="3070574"/>
            <a:ext cx="2142148" cy="304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22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2557893"/>
            <a:ext cx="2627702" cy="314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76528" y="3187189"/>
            <a:ext cx="3922512" cy="305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75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2061388"/>
            <a:ext cx="2770512" cy="31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38578" y="2690239"/>
            <a:ext cx="4569917" cy="304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12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405691"/>
            <a:ext cx="2770512" cy="30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52826" y="2987469"/>
            <a:ext cx="2951404" cy="30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20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14876" y="1880213"/>
            <a:ext cx="2789553" cy="895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80528" y="1880213"/>
            <a:ext cx="2637223" cy="314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第五单元系统复习测试卷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065688B2-90AB-4AAB-8B02-C8DAC23D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数学二年级下北数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25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43305" y="3215232"/>
            <a:ext cx="3608330" cy="90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25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2147149"/>
            <a:ext cx="3113256" cy="905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89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2118053"/>
            <a:ext cx="6359801" cy="904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82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41851" y="3117900"/>
            <a:ext cx="218975" cy="23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231471" y="3117900"/>
            <a:ext cx="218975" cy="228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87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43041" y="2405436"/>
            <a:ext cx="533157" cy="238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03768" y="2405436"/>
            <a:ext cx="542677" cy="238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64495" y="2405436"/>
            <a:ext cx="552198" cy="238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033520" y="2996638"/>
            <a:ext cx="542677" cy="238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441917" y="2996638"/>
            <a:ext cx="552198" cy="238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164495" y="2996638"/>
            <a:ext cx="552198" cy="238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195371" y="3578304"/>
            <a:ext cx="542677" cy="238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765619" y="3578304"/>
            <a:ext cx="542677" cy="238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326347" y="3578304"/>
            <a:ext cx="714049" cy="238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7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48165" y="2939954"/>
            <a:ext cx="4122446" cy="1020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27140" y="2892263"/>
            <a:ext cx="2218314" cy="107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30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62082" y="1889719"/>
            <a:ext cx="542677" cy="23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84661" y="1889719"/>
            <a:ext cx="542677" cy="23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93057" y="1889719"/>
            <a:ext cx="542677" cy="23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0347" y="2518443"/>
            <a:ext cx="3151338" cy="1057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399815" y="2419226"/>
            <a:ext cx="1656184" cy="1513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616280" y="2518443"/>
            <a:ext cx="1656184" cy="1057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2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97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52694" y="1632215"/>
            <a:ext cx="707002" cy="285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84793" y="1632216"/>
            <a:ext cx="542677" cy="28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83669" y="1632216"/>
            <a:ext cx="542677" cy="28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1917" y="2260599"/>
            <a:ext cx="3170380" cy="1066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015881" y="2260598"/>
            <a:ext cx="1368912" cy="1168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328025" y="2260598"/>
            <a:ext cx="1584399" cy="1152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27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52297" y="1822708"/>
            <a:ext cx="1666115" cy="314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84396" y="1822708"/>
            <a:ext cx="361785" cy="30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99570" y="2470197"/>
            <a:ext cx="542677" cy="247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60429" y="2470197"/>
            <a:ext cx="542677" cy="247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976396" y="3708044"/>
            <a:ext cx="523636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67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90710" y="2579379"/>
            <a:ext cx="380826" cy="248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08099" y="2579379"/>
            <a:ext cx="390347" cy="248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24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80132" y="1232576"/>
            <a:ext cx="495074" cy="23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97917" y="1232576"/>
            <a:ext cx="523636" cy="23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57619" y="1852418"/>
            <a:ext cx="552198" cy="24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12694" y="2481796"/>
            <a:ext cx="333223" cy="23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519735" y="3731017"/>
            <a:ext cx="533157" cy="23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12</Words>
  <Application>Microsoft Office PowerPoint</Application>
  <PresentationFormat>宽屏</PresentationFormat>
  <Paragraphs>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2021-12-30T05:43:00Z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