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92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90" r:id="rId2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58" d="100"/>
          <a:sy n="58" d="100"/>
        </p:scale>
        <p:origin x="108" y="90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57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52958" y="3413026"/>
            <a:ext cx="5779041" cy="790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307305" y="3422549"/>
            <a:ext cx="95206" cy="780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732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242644" y="1719668"/>
            <a:ext cx="371305" cy="315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728198" y="2817606"/>
            <a:ext cx="371305" cy="315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705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90975" y="1232561"/>
            <a:ext cx="371305" cy="314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42446" y="2329099"/>
            <a:ext cx="371305" cy="314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498380" y="3416102"/>
            <a:ext cx="371305" cy="314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688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90909" y="2588822"/>
            <a:ext cx="247537" cy="38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90909" y="2655669"/>
            <a:ext cx="247537" cy="38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927801" y="2588822"/>
            <a:ext cx="247537" cy="38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927801" y="2655669"/>
            <a:ext cx="247537" cy="38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336198" y="2541074"/>
            <a:ext cx="361785" cy="238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567008" y="3199991"/>
            <a:ext cx="361785" cy="238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850644" y="3190441"/>
            <a:ext cx="352264" cy="248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51">
            <a:extLst>
              <a:ext uri="{FF2B5EF4-FFF2-40B4-BE49-F238E27FC236}">
                <a16:creationId xmlns:a16="http://schemas.microsoft.com/office/drawing/2014/main" id="{D797C23F-9E46-4A2D-85FC-92DFCDF09157}"/>
              </a:ext>
            </a:extLst>
          </p:cNvPr>
          <p:cNvSpPr/>
          <p:nvPr/>
        </p:nvSpPr>
        <p:spPr bwMode="white">
          <a:xfrm>
            <a:off x="5915107" y="3199991"/>
            <a:ext cx="260231" cy="238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309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19603" y="2977116"/>
            <a:ext cx="4427107" cy="305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518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670413" y="2755987"/>
            <a:ext cx="304661" cy="266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337520" y="3041667"/>
            <a:ext cx="247537" cy="257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966545" y="3260688"/>
            <a:ext cx="247537" cy="238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803371" y="3603503"/>
            <a:ext cx="295140" cy="247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813884" y="4003455"/>
            <a:ext cx="247537" cy="257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137256" y="4203431"/>
            <a:ext cx="238016" cy="266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936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8" name="Rectangle 6147"/>
          <p:cNvSpPr/>
          <p:nvPr/>
        </p:nvSpPr>
        <p:spPr bwMode="white">
          <a:xfrm>
            <a:off x="2947834" y="2348880"/>
            <a:ext cx="1932694" cy="875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947834" y="4644600"/>
            <a:ext cx="2500094" cy="629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29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346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374942" y="2741672"/>
            <a:ext cx="361785" cy="267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326677" y="2741672"/>
            <a:ext cx="342743" cy="276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995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81190" y="3079709"/>
            <a:ext cx="5064991" cy="809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第四单元系统复习测试卷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065688B2-90AB-4AAB-8B02-C8DAC23D2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数学二年级下北数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265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14677" y="3723032"/>
            <a:ext cx="2465851" cy="820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004297" y="3723032"/>
            <a:ext cx="2465851" cy="314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66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965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566347" y="1251954"/>
            <a:ext cx="380826" cy="238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814876" y="2235913"/>
            <a:ext cx="5702876" cy="821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803371" y="2264572"/>
            <a:ext cx="1837487" cy="267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872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14876" y="1787563"/>
            <a:ext cx="4731768" cy="793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137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38314" y="2205973"/>
            <a:ext cx="4417586" cy="811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830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202909" y="3093746"/>
            <a:ext cx="409388" cy="257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202909" y="3790445"/>
            <a:ext cx="418909" cy="257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938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33586" y="3101700"/>
            <a:ext cx="685487" cy="314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127735" y="3111236"/>
            <a:ext cx="685487" cy="305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755107" y="3111236"/>
            <a:ext cx="695008" cy="305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430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43305" y="2798055"/>
            <a:ext cx="685487" cy="305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604099" y="2798055"/>
            <a:ext cx="361785" cy="305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393322" y="2798055"/>
            <a:ext cx="685487" cy="305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673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14677" y="1261453"/>
            <a:ext cx="533157" cy="238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384793" y="1261453"/>
            <a:ext cx="218975" cy="238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212099" y="1271003"/>
            <a:ext cx="152330" cy="229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652694" y="1929966"/>
            <a:ext cx="704528" cy="238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213421" y="1929966"/>
            <a:ext cx="552198" cy="238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183537" y="1929966"/>
            <a:ext cx="228495" cy="238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490842" y="2598479"/>
            <a:ext cx="380826" cy="238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375272" y="2598479"/>
            <a:ext cx="228495" cy="229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0193057" y="2598479"/>
            <a:ext cx="218975" cy="238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314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76595" y="1509044"/>
            <a:ext cx="171371" cy="247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013818" y="1509044"/>
            <a:ext cx="228495" cy="257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670082" y="1509044"/>
            <a:ext cx="228495" cy="257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080132" y="2452941"/>
            <a:ext cx="771173" cy="257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707834" y="2452941"/>
            <a:ext cx="771173" cy="257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499371" y="3301496"/>
            <a:ext cx="685487" cy="305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0107371" y="3301496"/>
            <a:ext cx="695008" cy="305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481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413355" y="3213785"/>
            <a:ext cx="304661" cy="247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670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593256" y="2375533"/>
            <a:ext cx="314181" cy="2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12</Words>
  <Application>Microsoft Office PowerPoint</Application>
  <PresentationFormat>宽屏</PresentationFormat>
  <Paragraphs>2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4</cp:revision>
  <dcterms:created xsi:type="dcterms:W3CDTF">2021-12-27T06:11:56Z</dcterms:created>
  <dcterms:modified xsi:type="dcterms:W3CDTF">2021-12-30T05:31:58Z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