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2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86" r:id="rId22"/>
    <p:sldId id="287" r:id="rId23"/>
    <p:sldId id="288" r:id="rId24"/>
    <p:sldId id="290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78" y="72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7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14677" y="4122694"/>
            <a:ext cx="228495" cy="257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46776" y="4132232"/>
            <a:ext cx="238016" cy="247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55305" y="4313458"/>
            <a:ext cx="171371" cy="247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69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79471" y="2670948"/>
            <a:ext cx="656925" cy="228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327008" y="2928167"/>
            <a:ext cx="152330" cy="95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260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38115" y="2119196"/>
            <a:ext cx="704528" cy="238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94776" y="2119196"/>
            <a:ext cx="714049" cy="238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260694" y="2119196"/>
            <a:ext cx="714049" cy="238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375933" y="2777036"/>
            <a:ext cx="685487" cy="238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813553" y="2777036"/>
            <a:ext cx="704528" cy="238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297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32661" y="1958894"/>
            <a:ext cx="371305" cy="315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52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842446" y="1241876"/>
            <a:ext cx="371305" cy="314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871338" y="2470232"/>
            <a:ext cx="371305" cy="314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8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278743" y="1223242"/>
            <a:ext cx="371305" cy="315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28000" y="2455129"/>
            <a:ext cx="371305" cy="315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57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05090" y="3101275"/>
            <a:ext cx="8549553" cy="116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07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68793" y="3133816"/>
            <a:ext cx="8254413" cy="934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6">
            <a:extLst>
              <a:ext uri="{FF2B5EF4-FFF2-40B4-BE49-F238E27FC236}">
                <a16:creationId xmlns:a16="http://schemas.microsoft.com/office/drawing/2014/main" id="{27E262A0-B7FC-4504-8F52-8BD542B4B488}"/>
              </a:ext>
            </a:extLst>
          </p:cNvPr>
          <p:cNvSpPr/>
          <p:nvPr/>
        </p:nvSpPr>
        <p:spPr bwMode="white">
          <a:xfrm>
            <a:off x="1415480" y="2816440"/>
            <a:ext cx="1944215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6">
            <a:extLst>
              <a:ext uri="{FF2B5EF4-FFF2-40B4-BE49-F238E27FC236}">
                <a16:creationId xmlns:a16="http://schemas.microsoft.com/office/drawing/2014/main" id="{F79A0B3D-27CB-42D8-80ED-651146494D28}"/>
              </a:ext>
            </a:extLst>
          </p:cNvPr>
          <p:cNvSpPr/>
          <p:nvPr/>
        </p:nvSpPr>
        <p:spPr bwMode="white">
          <a:xfrm>
            <a:off x="8363538" y="2816440"/>
            <a:ext cx="2105582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69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02521" y="3310282"/>
            <a:ext cx="288632" cy="25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33634" y="3310282"/>
            <a:ext cx="371305" cy="25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46247" y="3310282"/>
            <a:ext cx="371305" cy="25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221619" y="3310282"/>
            <a:ext cx="371305" cy="25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051900" y="3853555"/>
            <a:ext cx="371305" cy="266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793851" y="3863087"/>
            <a:ext cx="371305" cy="25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316826" y="3863087"/>
            <a:ext cx="371305" cy="25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6">
            <a:extLst>
              <a:ext uri="{FF2B5EF4-FFF2-40B4-BE49-F238E27FC236}">
                <a16:creationId xmlns:a16="http://schemas.microsoft.com/office/drawing/2014/main" id="{79174366-BC42-4830-BD48-1C5ECF2D2FFF}"/>
              </a:ext>
            </a:extLst>
          </p:cNvPr>
          <p:cNvSpPr/>
          <p:nvPr/>
        </p:nvSpPr>
        <p:spPr bwMode="white">
          <a:xfrm>
            <a:off x="2720700" y="3860474"/>
            <a:ext cx="288632" cy="25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2" grpId="0" animBg="1"/>
      <p:bldP spid="6153" grpId="0" animBg="1"/>
      <p:bldP spid="6154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908720"/>
            <a:ext cx="11520000" cy="20634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6145" descr="18.png">
            <a:extLst>
              <a:ext uri="{FF2B5EF4-FFF2-40B4-BE49-F238E27FC236}">
                <a16:creationId xmlns:a16="http://schemas.microsoft.com/office/drawing/2014/main" id="{61D1E20B-4263-4DC3-B918-6211B9E77F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5480" y="3476625"/>
            <a:ext cx="11520000" cy="25562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6146">
            <a:extLst>
              <a:ext uri="{FF2B5EF4-FFF2-40B4-BE49-F238E27FC236}">
                <a16:creationId xmlns:a16="http://schemas.microsoft.com/office/drawing/2014/main" id="{C0CAAC5B-7C18-4BE3-AF3E-5B602E9A03B1}"/>
              </a:ext>
            </a:extLst>
          </p:cNvPr>
          <p:cNvSpPr/>
          <p:nvPr/>
        </p:nvSpPr>
        <p:spPr bwMode="white">
          <a:xfrm>
            <a:off x="1843909" y="5193534"/>
            <a:ext cx="723570" cy="247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7">
            <a:extLst>
              <a:ext uri="{FF2B5EF4-FFF2-40B4-BE49-F238E27FC236}">
                <a16:creationId xmlns:a16="http://schemas.microsoft.com/office/drawing/2014/main" id="{E59C4A64-0FC6-4D65-B13C-B0228B907147}"/>
              </a:ext>
            </a:extLst>
          </p:cNvPr>
          <p:cNvSpPr/>
          <p:nvPr/>
        </p:nvSpPr>
        <p:spPr bwMode="white">
          <a:xfrm>
            <a:off x="2738851" y="5193534"/>
            <a:ext cx="723570" cy="247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8">
            <a:extLst>
              <a:ext uri="{FF2B5EF4-FFF2-40B4-BE49-F238E27FC236}">
                <a16:creationId xmlns:a16="http://schemas.microsoft.com/office/drawing/2014/main" id="{F65052FF-0B27-44B3-9A58-6E5BF091C2DB}"/>
              </a:ext>
            </a:extLst>
          </p:cNvPr>
          <p:cNvSpPr/>
          <p:nvPr/>
        </p:nvSpPr>
        <p:spPr bwMode="white">
          <a:xfrm>
            <a:off x="5138058" y="5346148"/>
            <a:ext cx="685487" cy="247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9">
            <a:extLst>
              <a:ext uri="{FF2B5EF4-FFF2-40B4-BE49-F238E27FC236}">
                <a16:creationId xmlns:a16="http://schemas.microsoft.com/office/drawing/2014/main" id="{38175247-61C3-414A-A6E9-BCD37BF03CE8}"/>
              </a:ext>
            </a:extLst>
          </p:cNvPr>
          <p:cNvSpPr/>
          <p:nvPr/>
        </p:nvSpPr>
        <p:spPr bwMode="white">
          <a:xfrm>
            <a:off x="6033000" y="5346148"/>
            <a:ext cx="733090" cy="247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50">
            <a:extLst>
              <a:ext uri="{FF2B5EF4-FFF2-40B4-BE49-F238E27FC236}">
                <a16:creationId xmlns:a16="http://schemas.microsoft.com/office/drawing/2014/main" id="{C84BB143-BF64-43F7-87F8-8D6BAD246C14}"/>
              </a:ext>
            </a:extLst>
          </p:cNvPr>
          <p:cNvSpPr/>
          <p:nvPr/>
        </p:nvSpPr>
        <p:spPr bwMode="white">
          <a:xfrm>
            <a:off x="8984405" y="5346148"/>
            <a:ext cx="723570" cy="247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51">
            <a:extLst>
              <a:ext uri="{FF2B5EF4-FFF2-40B4-BE49-F238E27FC236}">
                <a16:creationId xmlns:a16="http://schemas.microsoft.com/office/drawing/2014/main" id="{3A52ACDB-3CBA-42BC-980D-3AECF3F594E0}"/>
              </a:ext>
            </a:extLst>
          </p:cNvPr>
          <p:cNvSpPr/>
          <p:nvPr/>
        </p:nvSpPr>
        <p:spPr bwMode="white">
          <a:xfrm>
            <a:off x="2291380" y="5613223"/>
            <a:ext cx="723570" cy="238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第三单元系统复习测试卷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065688B2-90AB-4AAB-8B02-C8DAC23D2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数学二年级下北数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997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24595" y="2098899"/>
            <a:ext cx="704528" cy="24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52694" y="2098899"/>
            <a:ext cx="675966" cy="24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099834" y="2098899"/>
            <a:ext cx="704528" cy="24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537454" y="2098899"/>
            <a:ext cx="704528" cy="24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975074" y="2098899"/>
            <a:ext cx="704528" cy="24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412694" y="2098899"/>
            <a:ext cx="704528" cy="24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850314" y="2098899"/>
            <a:ext cx="695008" cy="24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60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13619" y="1337611"/>
            <a:ext cx="1961256" cy="314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86446" y="2339433"/>
            <a:ext cx="152330" cy="22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947173" y="2339433"/>
            <a:ext cx="152330" cy="22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050578" y="2339433"/>
            <a:ext cx="228495" cy="238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633983" y="3245843"/>
            <a:ext cx="152330" cy="22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489851" y="3236302"/>
            <a:ext cx="218975" cy="238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126743" y="3236302"/>
            <a:ext cx="228495" cy="238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43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52033" y="4104923"/>
            <a:ext cx="390347" cy="238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355239" y="4104923"/>
            <a:ext cx="542677" cy="238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26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76396" y="3092744"/>
            <a:ext cx="5141157" cy="314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52297" y="4264255"/>
            <a:ext cx="695008" cy="238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32066" y="4264255"/>
            <a:ext cx="695008" cy="238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250181" y="4264255"/>
            <a:ext cx="704528" cy="238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204892" y="4855344"/>
            <a:ext cx="1989818" cy="314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775140" y="4864878"/>
            <a:ext cx="1980297" cy="30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936000" y="4864878"/>
            <a:ext cx="1332892" cy="30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44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33917" y="3175698"/>
            <a:ext cx="361785" cy="399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61950" y="2804302"/>
            <a:ext cx="371305" cy="771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308958" y="2937623"/>
            <a:ext cx="361785" cy="638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870677" y="3299496"/>
            <a:ext cx="361785" cy="27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413355" y="3423295"/>
            <a:ext cx="361785" cy="152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956033" y="3061422"/>
            <a:ext cx="361785" cy="514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812561" y="3061422"/>
            <a:ext cx="361785" cy="514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907438" y="3175698"/>
            <a:ext cx="361785" cy="399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78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76264" y="1871290"/>
            <a:ext cx="523636" cy="23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60958" y="1871290"/>
            <a:ext cx="685487" cy="23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79471" y="1871290"/>
            <a:ext cx="361785" cy="23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528595" y="2500510"/>
            <a:ext cx="228495" cy="23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718347" y="2500510"/>
            <a:ext cx="218975" cy="23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17619" y="2500510"/>
            <a:ext cx="209454" cy="23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288264" y="2500510"/>
            <a:ext cx="209454" cy="23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66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488198" y="1232718"/>
            <a:ext cx="323702" cy="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250842" y="1242263"/>
            <a:ext cx="542677" cy="248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497719" y="1347257"/>
            <a:ext cx="314181" cy="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69157" y="1461795"/>
            <a:ext cx="361785" cy="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424198" y="1843591"/>
            <a:ext cx="1647074" cy="305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670082" y="1872226"/>
            <a:ext cx="542677" cy="238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298115" y="1872226"/>
            <a:ext cx="533157" cy="238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443570" y="3113062"/>
            <a:ext cx="704528" cy="238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547636" y="3084427"/>
            <a:ext cx="1342413" cy="314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761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792859" y="2339896"/>
            <a:ext cx="704528" cy="238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41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5388" y="1653218"/>
            <a:ext cx="714049" cy="238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5388" y="3038495"/>
            <a:ext cx="714049" cy="238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410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5157" y="1356756"/>
            <a:ext cx="704528" cy="238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99834" y="1356756"/>
            <a:ext cx="552198" cy="238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13553" y="1356756"/>
            <a:ext cx="371305" cy="238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508231" y="1356756"/>
            <a:ext cx="218975" cy="238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405157" y="2024790"/>
            <a:ext cx="704528" cy="238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185520" y="2024790"/>
            <a:ext cx="380826" cy="238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880198" y="2024790"/>
            <a:ext cx="238016" cy="238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12</Words>
  <Application>Microsoft Office PowerPoint</Application>
  <PresentationFormat>宽屏</PresentationFormat>
  <Paragraphs>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2021-12-30T05:09:14Z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