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4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7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8380" y="1729012"/>
            <a:ext cx="371305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5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1804341"/>
            <a:ext cx="371305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57553" y="3740721"/>
            <a:ext cx="228495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2247" y="3740721"/>
            <a:ext cx="218975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46776" y="3731184"/>
            <a:ext cx="399867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79206" y="3731184"/>
            <a:ext cx="228495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93256" y="3740721"/>
            <a:ext cx="399867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43305" y="4341529"/>
            <a:ext cx="647404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27867" y="4341529"/>
            <a:ext cx="656925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174347" y="4341529"/>
            <a:ext cx="656925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9884" y="3489983"/>
            <a:ext cx="390347" cy="31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70942" y="3547137"/>
            <a:ext cx="637884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93917" y="3489983"/>
            <a:ext cx="390347" cy="31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93123" y="3547137"/>
            <a:ext cx="637884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3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23735" y="2918799"/>
            <a:ext cx="714049" cy="3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32462" y="2928327"/>
            <a:ext cx="1066314" cy="28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26809" y="2918799"/>
            <a:ext cx="723570" cy="3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13752" y="3871546"/>
            <a:ext cx="656925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36727" y="3871546"/>
            <a:ext cx="666446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78743" y="3871546"/>
            <a:ext cx="666446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7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9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2561309"/>
            <a:ext cx="999669" cy="86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76264" y="2551753"/>
            <a:ext cx="1294809" cy="30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79735" y="2561309"/>
            <a:ext cx="1313851" cy="27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94644" y="2838458"/>
            <a:ext cx="1199603" cy="18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95900" y="3048708"/>
            <a:ext cx="685487" cy="26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76264" y="3039151"/>
            <a:ext cx="1294809" cy="30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79735" y="3048708"/>
            <a:ext cx="990148" cy="28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6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1261107"/>
            <a:ext cx="218975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1251575"/>
            <a:ext cx="218975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93851" y="1251575"/>
            <a:ext cx="228495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40595" y="1261107"/>
            <a:ext cx="218975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2214306"/>
            <a:ext cx="685487" cy="31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47636" y="2223838"/>
            <a:ext cx="695008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6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52297" y="1222948"/>
            <a:ext cx="218975" cy="2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74809" y="1222948"/>
            <a:ext cx="209454" cy="2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718504"/>
            <a:ext cx="380826" cy="2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42314" y="1718504"/>
            <a:ext cx="218975" cy="2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14677" y="2175939"/>
            <a:ext cx="1018710" cy="31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94181" y="2175939"/>
            <a:ext cx="695008" cy="31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14677" y="4158161"/>
            <a:ext cx="7978314" cy="31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642" y="2996952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第七、八单元系统复习测试卷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9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83603" y="3213864"/>
            <a:ext cx="1418578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73950" y="3699699"/>
            <a:ext cx="618842" cy="29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83603" y="4185535"/>
            <a:ext cx="1418578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83603" y="4671370"/>
            <a:ext cx="1418578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07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625815"/>
            <a:ext cx="3370314" cy="29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14677" y="2075873"/>
            <a:ext cx="2789553" cy="30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37767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268760"/>
            <a:ext cx="11520000" cy="2882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8413" y="3730941"/>
            <a:ext cx="238016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06446" y="3730941"/>
            <a:ext cx="21897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29685" y="3730941"/>
            <a:ext cx="36178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67173" y="3730941"/>
            <a:ext cx="22849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57057" y="3730941"/>
            <a:ext cx="21897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37421" y="3730941"/>
            <a:ext cx="218975" cy="23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7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071515"/>
            <a:ext cx="3684495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5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214870"/>
            <a:ext cx="5874247" cy="76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33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872714"/>
            <a:ext cx="6045619" cy="77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2519330"/>
            <a:ext cx="6283636" cy="76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64892" y="2519330"/>
            <a:ext cx="1818446" cy="31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6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1928260"/>
            <a:ext cx="36178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1928260"/>
            <a:ext cx="380826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71206" y="2433404"/>
            <a:ext cx="152330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22347" y="2433404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47966" y="2938548"/>
            <a:ext cx="380826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23272" y="2938548"/>
            <a:ext cx="380826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2.png">
            <a:extLst>
              <a:ext uri="{FF2B5EF4-FFF2-40B4-BE49-F238E27FC236}">
                <a16:creationId xmlns:a16="http://schemas.microsoft.com/office/drawing/2014/main" id="{662B3042-0010-479A-94B8-0F12837F3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903"/>
          <a:stretch/>
        </p:blipFill>
        <p:spPr>
          <a:xfrm>
            <a:off x="1181700" y="3176824"/>
            <a:ext cx="11520000" cy="108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23"/>
          <a:stretch/>
        </p:blipFill>
        <p:spPr>
          <a:xfrm>
            <a:off x="720000" y="1196752"/>
            <a:ext cx="11520000" cy="2523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71735" y="1327781"/>
            <a:ext cx="371305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22148" y="1356371"/>
            <a:ext cx="152330" cy="22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29123" y="1832874"/>
            <a:ext cx="371305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71404" y="2366557"/>
            <a:ext cx="152330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03570" y="2366557"/>
            <a:ext cx="152330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17157" y="2366557"/>
            <a:ext cx="361785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47768" y="2843060"/>
            <a:ext cx="371305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81454" y="3376743"/>
            <a:ext cx="714049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195041" y="3376743"/>
            <a:ext cx="380826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36793" y="1728911"/>
            <a:ext cx="371305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30942" y="1728911"/>
            <a:ext cx="352264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90115" y="2234681"/>
            <a:ext cx="352264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22942" y="2740450"/>
            <a:ext cx="371305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13685" y="3246220"/>
            <a:ext cx="371305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4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8380" y="1738956"/>
            <a:ext cx="209454" cy="22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98644" y="1738956"/>
            <a:ext cx="152330" cy="22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07768" y="1738956"/>
            <a:ext cx="361785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38247" y="2245111"/>
            <a:ext cx="380826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41322" y="2245111"/>
            <a:ext cx="390347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95570" y="2751266"/>
            <a:ext cx="152330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61818" y="2751266"/>
            <a:ext cx="218975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60495" y="2751266"/>
            <a:ext cx="152330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050578" y="2751266"/>
            <a:ext cx="380826" cy="23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00150"/>
            <a:ext cx="685487" cy="31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1487" y="1728772"/>
            <a:ext cx="361785" cy="23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14545" y="2749634"/>
            <a:ext cx="218975" cy="2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61253748-9DD0-4325-8D1B-F0CD1B08E6F4}"/>
              </a:ext>
            </a:extLst>
          </p:cNvPr>
          <p:cNvSpPr/>
          <p:nvPr/>
        </p:nvSpPr>
        <p:spPr bwMode="white">
          <a:xfrm>
            <a:off x="6816080" y="3933056"/>
            <a:ext cx="4104457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8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23404" y="1748020"/>
            <a:ext cx="371305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2855025"/>
            <a:ext cx="371305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79206" y="2855025"/>
            <a:ext cx="371305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6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76226"/>
            <a:ext cx="371305" cy="31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