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1" r:id="rId2"/>
    <p:sldId id="292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90" r:id="rId25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66" d="100"/>
          <a:sy n="66" d="100"/>
        </p:scale>
        <p:origin x="78" y="72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EE32EE1-8B57-4B1F-9E27-843B7EA57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5577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519074" y="1758534"/>
            <a:ext cx="371305" cy="305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604099" y="1758534"/>
            <a:ext cx="361785" cy="305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320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707504" y="1213685"/>
            <a:ext cx="371305" cy="315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0991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003305" y="1252034"/>
            <a:ext cx="371305" cy="315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608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423537" y="1680482"/>
            <a:ext cx="361785" cy="305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328661" y="2185650"/>
            <a:ext cx="361785" cy="305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433057" y="2690818"/>
            <a:ext cx="685487" cy="305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309289" y="3195986"/>
            <a:ext cx="675966" cy="314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405157" y="3710686"/>
            <a:ext cx="695008" cy="305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946842" y="3710686"/>
            <a:ext cx="695008" cy="305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062413" y="4215854"/>
            <a:ext cx="685487" cy="305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4090314" y="4730553"/>
            <a:ext cx="695008" cy="305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3347702" y="5235721"/>
            <a:ext cx="675966" cy="305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394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480661" y="3309526"/>
            <a:ext cx="675966" cy="314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488859" y="3319054"/>
            <a:ext cx="675966" cy="304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556826" y="3909784"/>
            <a:ext cx="361785" cy="276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136595" y="3900256"/>
            <a:ext cx="666446" cy="304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146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311217" y="2927806"/>
            <a:ext cx="818777" cy="69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346710" y="2880182"/>
            <a:ext cx="913983" cy="219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469487" y="2880182"/>
            <a:ext cx="904462" cy="219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052892" y="3520767"/>
            <a:ext cx="542677" cy="323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185190" y="3520767"/>
            <a:ext cx="542677" cy="323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269884" y="3520767"/>
            <a:ext cx="552198" cy="323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223933" y="4004106"/>
            <a:ext cx="913983" cy="219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6346710" y="4004106"/>
            <a:ext cx="913983" cy="219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9459966" y="4004106"/>
            <a:ext cx="875900" cy="219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146">
            <a:extLst>
              <a:ext uri="{FF2B5EF4-FFF2-40B4-BE49-F238E27FC236}">
                <a16:creationId xmlns:a16="http://schemas.microsoft.com/office/drawing/2014/main" id="{84BA7BC5-A788-47A7-AE96-4821B3171BA4}"/>
              </a:ext>
            </a:extLst>
          </p:cNvPr>
          <p:cNvSpPr/>
          <p:nvPr/>
        </p:nvSpPr>
        <p:spPr bwMode="white">
          <a:xfrm>
            <a:off x="7401575" y="2937331"/>
            <a:ext cx="818777" cy="69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428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691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72132" y="2921309"/>
            <a:ext cx="980628" cy="314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566347" y="2921309"/>
            <a:ext cx="971107" cy="314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498710" y="2921309"/>
            <a:ext cx="971107" cy="314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72132" y="4753078"/>
            <a:ext cx="980628" cy="324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498710" y="4753078"/>
            <a:ext cx="971107" cy="314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163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345719" y="1956699"/>
            <a:ext cx="494697" cy="466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633322" y="3300336"/>
            <a:ext cx="675966" cy="304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479669" y="3290807"/>
            <a:ext cx="685487" cy="314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726876" y="3176455"/>
            <a:ext cx="514115" cy="457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945520" y="3195513"/>
            <a:ext cx="523636" cy="438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995107" y="4129389"/>
            <a:ext cx="361785" cy="304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146">
            <a:extLst>
              <a:ext uri="{FF2B5EF4-FFF2-40B4-BE49-F238E27FC236}">
                <a16:creationId xmlns:a16="http://schemas.microsoft.com/office/drawing/2014/main" id="{4C01B5CC-53E7-469D-8CA0-732868FFE2F0}"/>
              </a:ext>
            </a:extLst>
          </p:cNvPr>
          <p:cNvSpPr/>
          <p:nvPr/>
        </p:nvSpPr>
        <p:spPr bwMode="white">
          <a:xfrm>
            <a:off x="9945520" y="1956698"/>
            <a:ext cx="494697" cy="466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987095"/>
            <a:ext cx="11520000" cy="24351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第二单元系统复习测试卷</a:t>
            </a:r>
          </a:p>
        </p:txBody>
      </p:sp>
      <p:sp>
        <p:nvSpPr>
          <p:cNvPr id="4" name="文本框 1">
            <a:extLst>
              <a:ext uri="{FF2B5EF4-FFF2-40B4-BE49-F238E27FC236}">
                <a16:creationId xmlns:a16="http://schemas.microsoft.com/office/drawing/2014/main" id="{065688B2-90AB-4AAB-8B02-C8DAC23D2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数学二年级下北数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475" y="186272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6455"/>
          <a:stretch/>
        </p:blipFill>
        <p:spPr>
          <a:xfrm>
            <a:off x="2495600" y="1643358"/>
            <a:ext cx="8472344" cy="35712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809781" y="1833826"/>
            <a:ext cx="685487" cy="323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846872" y="1976677"/>
            <a:ext cx="695008" cy="323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988690" y="1890966"/>
            <a:ext cx="685487" cy="323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846872" y="3252816"/>
            <a:ext cx="675966" cy="304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398079" y="3129011"/>
            <a:ext cx="380826" cy="628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417120" y="3757557"/>
            <a:ext cx="361785" cy="314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819302" y="4719423"/>
            <a:ext cx="675966" cy="304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5865914" y="4719423"/>
            <a:ext cx="666446" cy="323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8988690" y="4719423"/>
            <a:ext cx="380826" cy="314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587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518743" y="1910057"/>
            <a:ext cx="1942214" cy="314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593917" y="1900516"/>
            <a:ext cx="999669" cy="324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157619" y="2816442"/>
            <a:ext cx="1018710" cy="314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593917" y="2816442"/>
            <a:ext cx="999669" cy="324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186181" y="3751449"/>
            <a:ext cx="980628" cy="314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603438" y="3751449"/>
            <a:ext cx="990148" cy="314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268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67471" y="3910633"/>
            <a:ext cx="10044297" cy="800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358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24132" y="2719630"/>
            <a:ext cx="2627702" cy="314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 dirty="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62E8D3A-8A94-4108-BA5F-08C159C59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" y="11340"/>
            <a:ext cx="121867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296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975404" y="1975621"/>
            <a:ext cx="361785" cy="314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203239" y="1994677"/>
            <a:ext cx="361785" cy="285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440595" y="1985149"/>
            <a:ext cx="352264" cy="304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214743" y="2509183"/>
            <a:ext cx="361785" cy="304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823735" y="3033217"/>
            <a:ext cx="352264" cy="304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261355" y="3033217"/>
            <a:ext cx="361785" cy="304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6708495" y="3042745"/>
            <a:ext cx="361785" cy="285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8146115" y="3033217"/>
            <a:ext cx="352264" cy="304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089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014148" y="1862071"/>
            <a:ext cx="675966" cy="305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203900" y="1852533"/>
            <a:ext cx="675966" cy="324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166479" y="2663217"/>
            <a:ext cx="371305" cy="286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356231" y="2644142"/>
            <a:ext cx="371305" cy="324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014148" y="3445288"/>
            <a:ext cx="675966" cy="314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223272" y="3445288"/>
            <a:ext cx="371305" cy="314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6203900" y="3445288"/>
            <a:ext cx="675966" cy="314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651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34049" y="1757210"/>
            <a:ext cx="361785" cy="314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804363" y="1757210"/>
            <a:ext cx="352264" cy="305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089652" y="2281809"/>
            <a:ext cx="352264" cy="314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165157" y="2300885"/>
            <a:ext cx="361785" cy="276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850975" y="2806409"/>
            <a:ext cx="675966" cy="314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444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345719" y="1165863"/>
            <a:ext cx="352264" cy="305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081454" y="1690583"/>
            <a:ext cx="361785" cy="314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528595" y="1690583"/>
            <a:ext cx="656925" cy="314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5784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357223" y="1223492"/>
            <a:ext cx="685487" cy="315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898247" y="1233059"/>
            <a:ext cx="333223" cy="286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062082" y="1749633"/>
            <a:ext cx="1628033" cy="306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738710" y="2285340"/>
            <a:ext cx="361785" cy="286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736396" y="2275774"/>
            <a:ext cx="675966" cy="306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493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383140" y="1766977"/>
            <a:ext cx="218975" cy="171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373619" y="2272669"/>
            <a:ext cx="228495" cy="171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306975" y="2740195"/>
            <a:ext cx="323702" cy="295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306975" y="3245886"/>
            <a:ext cx="323702" cy="295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306975" y="4266811"/>
            <a:ext cx="314181" cy="295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998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984264" y="1719276"/>
            <a:ext cx="361785" cy="305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775801" y="2730668"/>
            <a:ext cx="371305" cy="314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12</Words>
  <Application>Microsoft Office PowerPoint</Application>
  <PresentationFormat>宽屏</PresentationFormat>
  <Paragraphs>2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9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5</cp:revision>
  <dcterms:created xsi:type="dcterms:W3CDTF">2021-12-27T06:11:56Z</dcterms:created>
  <dcterms:modified xsi:type="dcterms:W3CDTF">2021-12-30T05:08:56Z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