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6"/>
  </p:notesMasterIdLst>
  <p:sldIdLst>
    <p:sldId id="292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3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732E6-92BB-46ED-A1F5-B1926CB04FD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A3E74-4D49-4676-A2E2-0CDE9809C5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65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04A7-A6CC-4F12-BF18-85F13244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2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52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5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0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4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66865"/>
            <a:ext cx="209454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348792"/>
            <a:ext cx="228495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2949800"/>
            <a:ext cx="209454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541267"/>
            <a:ext cx="247537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142274"/>
            <a:ext cx="247537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62611" y="4733742"/>
            <a:ext cx="209454" cy="20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3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3664564"/>
            <a:ext cx="742611" cy="247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56958" y="3664564"/>
            <a:ext cx="552198" cy="209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89454" y="3664564"/>
            <a:ext cx="580760" cy="209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40925" y="3664564"/>
            <a:ext cx="714049" cy="209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2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3028516"/>
            <a:ext cx="809256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42842" y="3028516"/>
            <a:ext cx="1256727" cy="25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84793" y="3028516"/>
            <a:ext cx="809256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88727" y="3085825"/>
            <a:ext cx="571239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8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53157" y="2978709"/>
            <a:ext cx="466512" cy="25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57090" y="3035957"/>
            <a:ext cx="1161520" cy="20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70413" y="3007333"/>
            <a:ext cx="523636" cy="190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12429" y="2988250"/>
            <a:ext cx="971107" cy="209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835" y="620688"/>
            <a:ext cx="11520000" cy="3642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933056"/>
            <a:ext cx="11520000" cy="2470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738710" y="6070089"/>
            <a:ext cx="199933" cy="2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3966545" y="6070089"/>
            <a:ext cx="199933" cy="2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6232462" y="6070089"/>
            <a:ext cx="238016" cy="2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8431735" y="6070089"/>
            <a:ext cx="114247" cy="2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0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2722866"/>
            <a:ext cx="228495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76066" y="2722866"/>
            <a:ext cx="209454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41983" y="2722866"/>
            <a:ext cx="247537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69818" y="2722866"/>
            <a:ext cx="199933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1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40884"/>
            <a:ext cx="11520000" cy="2292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1672066" y="5102853"/>
            <a:ext cx="228495" cy="229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4014148" y="5102853"/>
            <a:ext cx="266578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6327669" y="5102853"/>
            <a:ext cx="247537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/>
          <p:cNvSpPr/>
          <p:nvPr/>
        </p:nvSpPr>
        <p:spPr bwMode="white">
          <a:xfrm>
            <a:off x="8545983" y="5102853"/>
            <a:ext cx="218975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6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33785" y="1861321"/>
            <a:ext cx="1561388" cy="20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56297" y="1842264"/>
            <a:ext cx="599801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26347" y="1861321"/>
            <a:ext cx="1180561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14479" y="2537831"/>
            <a:ext cx="875900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74677" y="2556888"/>
            <a:ext cx="2275438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214413" y="3233398"/>
            <a:ext cx="1428099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89057" y="3252454"/>
            <a:ext cx="1266247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395305" y="3928964"/>
            <a:ext cx="1161520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336859" y="3948021"/>
            <a:ext cx="1132958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100165" y="4634059"/>
            <a:ext cx="580760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755768" y="4643588"/>
            <a:ext cx="1837487" cy="25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828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19206" y="1203983"/>
            <a:ext cx="1152000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36727" y="1203983"/>
            <a:ext cx="1989818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28859" y="1871590"/>
            <a:ext cx="1132958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23801" y="1662644"/>
            <a:ext cx="228495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22809" y="1662644"/>
            <a:ext cx="104727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192727" y="1662644"/>
            <a:ext cx="199933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33520" y="3018964"/>
            <a:ext cx="218975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46115" y="3028516"/>
            <a:ext cx="247537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135603" y="3028516"/>
            <a:ext cx="228495" cy="20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专项测试卷（一）一词汇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95239" y="1528631"/>
            <a:ext cx="209454" cy="20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37057" y="1528631"/>
            <a:ext cx="209454" cy="20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23603" y="2884071"/>
            <a:ext cx="190413" cy="20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98578" y="2884071"/>
            <a:ext cx="180892" cy="20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13421" y="3199068"/>
            <a:ext cx="637884" cy="18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88330" y="3886333"/>
            <a:ext cx="571239" cy="20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74280" y="1299104"/>
            <a:ext cx="609322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99768" y="1965945"/>
            <a:ext cx="1237685" cy="2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46247" y="2623260"/>
            <a:ext cx="1247206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69421" y="3290100"/>
            <a:ext cx="1180561" cy="25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" y="13334"/>
            <a:ext cx="12144672" cy="684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5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843573"/>
            <a:ext cx="247537" cy="20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425798"/>
            <a:ext cx="209454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008022"/>
            <a:ext cx="228495" cy="209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590247"/>
            <a:ext cx="247537" cy="20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172472"/>
            <a:ext cx="247537" cy="20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155854"/>
            <a:ext cx="285619" cy="25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46909" y="2193938"/>
            <a:ext cx="199933" cy="15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31603" y="2155854"/>
            <a:ext cx="285619" cy="25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3326917"/>
            <a:ext cx="285619" cy="25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46909" y="3365001"/>
            <a:ext cx="199933" cy="15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9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33324"/>
            <a:ext cx="218975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415005"/>
            <a:ext cx="218975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3006221"/>
            <a:ext cx="257057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578366"/>
            <a:ext cx="209454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160047"/>
            <a:ext cx="257057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8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32447"/>
            <a:ext cx="228495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1823179"/>
            <a:ext cx="247537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2404383"/>
            <a:ext cx="209454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140" y="2976059"/>
            <a:ext cx="228495" cy="2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4181" y="3566791"/>
            <a:ext cx="209454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2395638"/>
            <a:ext cx="618842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66611" y="2367037"/>
            <a:ext cx="656925" cy="181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46512" y="2338437"/>
            <a:ext cx="447471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74677" y="2338437"/>
            <a:ext cx="466512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19338" y="2939054"/>
            <a:ext cx="771173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61685" y="2939054"/>
            <a:ext cx="714049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832264" y="2929521"/>
            <a:ext cx="618842" cy="21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231801" y="2929521"/>
            <a:ext cx="456991" cy="219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376595" y="3530138"/>
            <a:ext cx="609322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766611" y="3530138"/>
            <a:ext cx="418909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022677" y="3530138"/>
            <a:ext cx="771173" cy="209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565024" y="3530138"/>
            <a:ext cx="971107" cy="2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44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1900582"/>
            <a:ext cx="1018710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42247" y="1852874"/>
            <a:ext cx="666446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26677" y="1852874"/>
            <a:ext cx="799735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29057" y="2444457"/>
            <a:ext cx="885421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56429" y="2444457"/>
            <a:ext cx="933024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02842" y="2444457"/>
            <a:ext cx="761652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052892" y="3045582"/>
            <a:ext cx="780694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85057" y="3045582"/>
            <a:ext cx="780694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2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824686"/>
            <a:ext cx="733090" cy="21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51504" y="1824686"/>
            <a:ext cx="1437619" cy="21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83669" y="1853328"/>
            <a:ext cx="1180561" cy="181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09884" y="2473901"/>
            <a:ext cx="923504" cy="152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56495" y="2416617"/>
            <a:ext cx="647404" cy="21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26611" y="2416617"/>
            <a:ext cx="990148" cy="21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17</Words>
  <Application>Microsoft Office PowerPoint</Application>
  <PresentationFormat>宽屏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