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6"/>
  </p:notesMasterIdLst>
  <p:sldIdLst>
    <p:sldId id="291" r:id="rId3"/>
    <p:sldId id="260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2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03B6-82D2-4230-BEAF-C2A57328790A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52224-C169-4EF2-8CAE-3E21AFBCA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04A7-A6CC-4F12-BF18-85F13244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1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44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1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63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102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8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51758"/>
            <a:ext cx="209454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3074307"/>
            <a:ext cx="228495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32544"/>
            <a:ext cx="247537" cy="20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357556"/>
            <a:ext cx="228495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3501636"/>
            <a:ext cx="209454" cy="200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38289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6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23867" y="1938629"/>
            <a:ext cx="1866049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13157" y="1938629"/>
            <a:ext cx="2456330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38247" y="2396565"/>
            <a:ext cx="2437289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27603" y="2396565"/>
            <a:ext cx="3417917" cy="200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57289" y="2864040"/>
            <a:ext cx="2389685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27404" y="2864040"/>
            <a:ext cx="2227834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995107" y="3321976"/>
            <a:ext cx="723570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89057" y="3369678"/>
            <a:ext cx="704528" cy="200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90380" y="3789452"/>
            <a:ext cx="933024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956033" y="3789452"/>
            <a:ext cx="2561057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363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1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52429" y="1280139"/>
            <a:ext cx="2208793" cy="2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80991" y="1851965"/>
            <a:ext cx="2227834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76132" y="2414260"/>
            <a:ext cx="2256396" cy="2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56826" y="2986086"/>
            <a:ext cx="1294809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04561" y="3548382"/>
            <a:ext cx="885421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2919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4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23338" y="1394693"/>
            <a:ext cx="6645421" cy="24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2024080"/>
            <a:ext cx="10986842" cy="24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653467"/>
            <a:ext cx="10986842" cy="24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3282855"/>
            <a:ext cx="2865719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696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904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专项测试卷（四）一阅读与写作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0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19801" y="1413325"/>
            <a:ext cx="10339438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2041883"/>
            <a:ext cx="10977322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670440"/>
            <a:ext cx="10910677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39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3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2198" y="1346759"/>
            <a:ext cx="10387041" cy="25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1985076"/>
            <a:ext cx="10977322" cy="2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594812"/>
            <a:ext cx="8549553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" y="13334"/>
            <a:ext cx="12144672" cy="684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7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787657"/>
            <a:ext cx="11520000" cy="2803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4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32620"/>
            <a:ext cx="228495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1785870"/>
            <a:ext cx="228495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2348659"/>
            <a:ext cx="247537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19" y="2901909"/>
            <a:ext cx="247537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5140" y="3464698"/>
            <a:ext cx="228495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3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23018"/>
            <a:ext cx="209454" cy="200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1776025"/>
            <a:ext cx="209454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2329032"/>
            <a:ext cx="228495" cy="21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19" y="2891573"/>
            <a:ext cx="247537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5140" y="3454115"/>
            <a:ext cx="228495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5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4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289784"/>
            <a:ext cx="199933" cy="15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1861925"/>
            <a:ext cx="285619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2472209"/>
            <a:ext cx="285619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4661" y="3111099"/>
            <a:ext cx="199933" cy="15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8016" y="3683240"/>
            <a:ext cx="285619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93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0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89652" y="1556283"/>
            <a:ext cx="637884" cy="228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74743" y="2470748"/>
            <a:ext cx="656925" cy="228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72132" y="2566004"/>
            <a:ext cx="514115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03900" y="3413789"/>
            <a:ext cx="542677" cy="21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19</Words>
  <Application>Microsoft Office PowerPoint</Application>
  <PresentationFormat>宽屏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