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  <p:sldMasterId id="2147483709" r:id="rId2"/>
  </p:sldMasterIdLst>
  <p:notesMasterIdLst>
    <p:notesMasterId r:id="rId23"/>
  </p:notesMasterIdLst>
  <p:sldIdLst>
    <p:sldId id="291" r:id="rId3"/>
    <p:sldId id="260" r:id="rId4"/>
    <p:sldId id="267" r:id="rId5"/>
    <p:sldId id="268" r:id="rId6"/>
    <p:sldId id="269" r:id="rId7"/>
    <p:sldId id="270" r:id="rId8"/>
    <p:sldId id="271" r:id="rId9"/>
    <p:sldId id="272" r:id="rId10"/>
    <p:sldId id="273" r:id="rId11"/>
    <p:sldId id="274" r:id="rId12"/>
    <p:sldId id="276" r:id="rId13"/>
    <p:sldId id="277" r:id="rId14"/>
    <p:sldId id="278" r:id="rId15"/>
    <p:sldId id="280" r:id="rId16"/>
    <p:sldId id="281" r:id="rId17"/>
    <p:sldId id="282" r:id="rId18"/>
    <p:sldId id="284" r:id="rId19"/>
    <p:sldId id="285" r:id="rId20"/>
    <p:sldId id="286" r:id="rId21"/>
    <p:sldId id="290" r:id="rId22"/>
  </p:sldIdLst>
  <p:sldSz cx="12192000" cy="6858000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90" userDrawn="1">
          <p15:clr>
            <a:srgbClr val="A4A3A4"/>
          </p15:clr>
        </p15:guide>
        <p15:guide id="2" pos="387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60" autoAdjust="0"/>
  </p:normalViewPr>
  <p:slideViewPr>
    <p:cSldViewPr>
      <p:cViewPr varScale="1">
        <p:scale>
          <a:sx n="64" d="100"/>
          <a:sy n="64" d="100"/>
        </p:scale>
        <p:origin x="72" y="1056"/>
      </p:cViewPr>
      <p:guideLst>
        <p:guide orient="horz" pos="2190"/>
        <p:guide pos="387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775658-241B-4FEF-974D-111C08D62A8F}" type="datetimeFigureOut">
              <a:rPr lang="zh-CN" altLang="en-US" smtClean="0"/>
              <a:t>2022/1/18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A191E5-9EB4-4A0A-8A6A-2F7BE5D6F05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393488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D7A04A7-A6CC-4F12-BF18-85F13244CA4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10880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40860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64ABB2B2-F791-4FF1-977C-01DCD3CD337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013326"/>
            <a:ext cx="12189884" cy="188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2884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573042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64ABB2B2-F791-4FF1-977C-01DCD3CD337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013326"/>
            <a:ext cx="12189884" cy="188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96613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4029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8037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708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653749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/>
          <a:srcRect l="408"/>
          <a:stretch/>
        </p:blipFill>
        <p:spPr>
          <a:xfrm>
            <a:off x="-24680" y="3518"/>
            <a:ext cx="1188132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4177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8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16447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538776" y="1508919"/>
            <a:ext cx="2085024" cy="2573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1538776" y="3577262"/>
            <a:ext cx="2389685" cy="2573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6" name="Picture 6145" descr="9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4437112"/>
            <a:ext cx="11520000" cy="150333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7" name="Rectangle 6146"/>
          <p:cNvSpPr/>
          <p:nvPr/>
        </p:nvSpPr>
        <p:spPr bwMode="white">
          <a:xfrm>
            <a:off x="1538776" y="5308469"/>
            <a:ext cx="942545" cy="2585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0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59968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662545" y="2260808"/>
            <a:ext cx="1989818" cy="2666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1662545" y="3317822"/>
            <a:ext cx="3122776" cy="2571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1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20599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253157" y="1738374"/>
            <a:ext cx="1961256" cy="2194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1272198" y="2826124"/>
            <a:ext cx="2161190" cy="2576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1262677" y="3894790"/>
            <a:ext cx="1190082" cy="2480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3290578" y="3875707"/>
            <a:ext cx="1970776" cy="2671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4462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2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935710"/>
            <a:ext cx="11520000" cy="325168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4" name="Picture 6145" descr="13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28728" y="4095730"/>
            <a:ext cx="11520000" cy="264536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5" name="Rectangle 6146"/>
          <p:cNvSpPr/>
          <p:nvPr/>
        </p:nvSpPr>
        <p:spPr bwMode="white">
          <a:xfrm>
            <a:off x="1680926" y="5862489"/>
            <a:ext cx="409388" cy="1623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6147"/>
          <p:cNvSpPr/>
          <p:nvPr/>
        </p:nvSpPr>
        <p:spPr bwMode="white">
          <a:xfrm>
            <a:off x="3147108" y="5814739"/>
            <a:ext cx="980628" cy="2578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148"/>
          <p:cNvSpPr/>
          <p:nvPr/>
        </p:nvSpPr>
        <p:spPr bwMode="white">
          <a:xfrm>
            <a:off x="5194050" y="5843389"/>
            <a:ext cx="761652" cy="1814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6149"/>
          <p:cNvSpPr/>
          <p:nvPr/>
        </p:nvSpPr>
        <p:spPr bwMode="white">
          <a:xfrm>
            <a:off x="7031537" y="5814739"/>
            <a:ext cx="590280" cy="2578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6150"/>
          <p:cNvSpPr/>
          <p:nvPr/>
        </p:nvSpPr>
        <p:spPr bwMode="white">
          <a:xfrm>
            <a:off x="8688132" y="5814739"/>
            <a:ext cx="885421" cy="2101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6151"/>
          <p:cNvSpPr/>
          <p:nvPr/>
        </p:nvSpPr>
        <p:spPr bwMode="white">
          <a:xfrm>
            <a:off x="1680926" y="6359092"/>
            <a:ext cx="599801" cy="2005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6152"/>
          <p:cNvSpPr/>
          <p:nvPr/>
        </p:nvSpPr>
        <p:spPr bwMode="white">
          <a:xfrm>
            <a:off x="3147108" y="6349542"/>
            <a:ext cx="390347" cy="2101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6153"/>
          <p:cNvSpPr/>
          <p:nvPr/>
        </p:nvSpPr>
        <p:spPr bwMode="white">
          <a:xfrm>
            <a:off x="5194050" y="6378192"/>
            <a:ext cx="542677" cy="1814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6154"/>
          <p:cNvSpPr/>
          <p:nvPr/>
        </p:nvSpPr>
        <p:spPr bwMode="white">
          <a:xfrm>
            <a:off x="7012496" y="6406842"/>
            <a:ext cx="190413" cy="1528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6155"/>
          <p:cNvSpPr/>
          <p:nvPr/>
        </p:nvSpPr>
        <p:spPr bwMode="white">
          <a:xfrm>
            <a:off x="8830942" y="6349542"/>
            <a:ext cx="1132958" cy="2101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4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70849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5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71679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6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65782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4" name="Picture 6145" descr="17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3706742"/>
            <a:ext cx="11520000" cy="224253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5" name="Rectangle 6146"/>
          <p:cNvSpPr/>
          <p:nvPr/>
        </p:nvSpPr>
        <p:spPr bwMode="white">
          <a:xfrm>
            <a:off x="1272198" y="5558028"/>
            <a:ext cx="228495" cy="2099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6147"/>
          <p:cNvSpPr/>
          <p:nvPr/>
        </p:nvSpPr>
        <p:spPr bwMode="white">
          <a:xfrm>
            <a:off x="2567008" y="5558028"/>
            <a:ext cx="209454" cy="2099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148"/>
          <p:cNvSpPr/>
          <p:nvPr/>
        </p:nvSpPr>
        <p:spPr bwMode="white">
          <a:xfrm>
            <a:off x="3833256" y="5558028"/>
            <a:ext cx="247537" cy="2099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6149"/>
          <p:cNvSpPr/>
          <p:nvPr/>
        </p:nvSpPr>
        <p:spPr bwMode="white">
          <a:xfrm>
            <a:off x="5147107" y="5558028"/>
            <a:ext cx="199933" cy="2099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6150"/>
          <p:cNvSpPr/>
          <p:nvPr/>
        </p:nvSpPr>
        <p:spPr bwMode="white">
          <a:xfrm>
            <a:off x="6394314" y="5558028"/>
            <a:ext cx="228495" cy="2099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8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28075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4"/>
          <a:srcRect t="10532"/>
          <a:stretch/>
        </p:blipFill>
        <p:spPr>
          <a:xfrm>
            <a:off x="6402602" y="4365813"/>
            <a:ext cx="5166006" cy="122342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9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86214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272198" y="4570237"/>
            <a:ext cx="218975" cy="2097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2557487" y="4570237"/>
            <a:ext cx="228495" cy="2002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3842776" y="4570237"/>
            <a:ext cx="247537" cy="2002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5166148" y="4570237"/>
            <a:ext cx="180892" cy="2002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6413355" y="4570237"/>
            <a:ext cx="199933" cy="2002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07968" y="881290"/>
            <a:ext cx="5256584" cy="16116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20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3352" y="1080000"/>
            <a:ext cx="11520000" cy="222177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005963" y="1814234"/>
            <a:ext cx="190413" cy="2002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996442" y="2357758"/>
            <a:ext cx="209454" cy="2097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6" name="Picture 6145" descr="21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0800" y="3212976"/>
            <a:ext cx="11520000" cy="215948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7" name="Rectangle 6146"/>
          <p:cNvSpPr/>
          <p:nvPr/>
        </p:nvSpPr>
        <p:spPr bwMode="white">
          <a:xfrm>
            <a:off x="975461" y="3375414"/>
            <a:ext cx="199933" cy="2006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6147"/>
          <p:cNvSpPr/>
          <p:nvPr/>
        </p:nvSpPr>
        <p:spPr bwMode="white">
          <a:xfrm>
            <a:off x="994502" y="4474265"/>
            <a:ext cx="142809" cy="2006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6148"/>
          <p:cNvSpPr/>
          <p:nvPr/>
        </p:nvSpPr>
        <p:spPr bwMode="white">
          <a:xfrm>
            <a:off x="975461" y="5028468"/>
            <a:ext cx="190413" cy="2006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7" grpId="0" animBg="1"/>
      <p:bldP spid="8" grpId="0" animBg="1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文本框 1">
            <a:extLst>
              <a:ext uri="{FF2B5EF4-FFF2-40B4-BE49-F238E27FC236}">
                <a16:creationId xmlns:a16="http://schemas.microsoft.com/office/drawing/2014/main" id="{4BF8726C-BA89-4439-94EE-38451F459E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3712" y="2239963"/>
            <a:ext cx="554461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CN" altLang="en-US" sz="3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大考卷</a:t>
            </a:r>
            <a:r>
              <a:rPr lang="en-US" altLang="zh-CN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3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6</a:t>
            </a:r>
            <a:r>
              <a:rPr lang="zh-CN" altLang="en-US" sz="3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下英语试卷教用</a:t>
            </a:r>
            <a:endParaRPr lang="zh-CN" altLang="en-US" sz="3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122" name="文本框 4">
            <a:extLst>
              <a:ext uri="{FF2B5EF4-FFF2-40B4-BE49-F238E27FC236}">
                <a16:creationId xmlns:a16="http://schemas.microsoft.com/office/drawing/2014/main" id="{E5D9AA1B-7E87-494E-83A6-D386702D3A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5720" y="3016251"/>
            <a:ext cx="547260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CN" altLang="en-US" sz="3200" dirty="0" smtClean="0">
                <a:latin typeface="Calibri" panose="020F0502020204030204" pitchFamily="34" charset="0"/>
              </a:rPr>
              <a:t>专项测试卷（三）一情景交际</a:t>
            </a:r>
            <a:endParaRPr lang="zh-CN" altLang="en-US" sz="32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/>
          <a:srcRect r="750"/>
          <a:stretch/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4795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69603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462611" y="1632500"/>
            <a:ext cx="209454" cy="2095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1462611" y="2575560"/>
            <a:ext cx="209454" cy="2095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1434049" y="3518620"/>
            <a:ext cx="247537" cy="2095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2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76248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005619" y="1232404"/>
            <a:ext cx="247537" cy="2095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1034181" y="2651668"/>
            <a:ext cx="209454" cy="2000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1005619" y="3585145"/>
            <a:ext cx="247537" cy="2095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3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85300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005619" y="1242211"/>
            <a:ext cx="247537" cy="2003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1034181" y="2654401"/>
            <a:ext cx="209454" cy="2099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4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37542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005619" y="1213558"/>
            <a:ext cx="247537" cy="2098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1005619" y="2625459"/>
            <a:ext cx="247537" cy="2098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5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08141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462611" y="1700098"/>
            <a:ext cx="209454" cy="2003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1443570" y="2215257"/>
            <a:ext cx="228495" cy="2098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1443570" y="2739956"/>
            <a:ext cx="228495" cy="2098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1462611" y="3264655"/>
            <a:ext cx="199933" cy="2098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1434049" y="3789353"/>
            <a:ext cx="247537" cy="2003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6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6246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024661" y="1232703"/>
            <a:ext cx="190413" cy="2099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1043702" y="1757623"/>
            <a:ext cx="190413" cy="2004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1005619" y="2272999"/>
            <a:ext cx="238016" cy="2099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1015140" y="2797919"/>
            <a:ext cx="218975" cy="2099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1081785" y="3322839"/>
            <a:ext cx="95206" cy="2004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7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55483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938644" y="2519089"/>
            <a:ext cx="2323041" cy="2477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1948165" y="3510251"/>
            <a:ext cx="2189752" cy="2668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</p:bldLst>
  </p:timing>
</p:sld>
</file>

<file path=ppt/theme/theme1.xml><?xml version="1.0" encoding="utf-8"?>
<a:theme xmlns:a="http://schemas.openxmlformats.org/drawingml/2006/main" name="默认设计模板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</TotalTime>
  <Words>18</Words>
  <Application>Microsoft Office PowerPoint</Application>
  <PresentationFormat>宽屏</PresentationFormat>
  <Paragraphs>3</Paragraphs>
  <Slides>20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20</vt:i4>
      </vt:variant>
    </vt:vector>
  </HeadingPairs>
  <TitlesOfParts>
    <vt:vector size="27" baseType="lpstr">
      <vt:lpstr>等线</vt:lpstr>
      <vt:lpstr>宋体</vt:lpstr>
      <vt:lpstr>微软雅黑</vt:lpstr>
      <vt:lpstr>Arial</vt:lpstr>
      <vt:lpstr>Calibri</vt:lpstr>
      <vt:lpstr>默认设计模板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work</cp:lastModifiedBy>
  <cp:revision>7</cp:revision>
  <dcterms:created xsi:type="dcterms:W3CDTF">2021-12-27T06:11:56Z</dcterms:created>
  <dcterms:modified xsi:type="dcterms:W3CDTF">2022-01-18T10:52:18Z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2052-11.1.0.11115</vt:lpwstr>
  </property>
  <property fmtid="{D5CDD505-2E9C-101B-9397-08002B2CF9AE}" pid="3" name="ICV">
    <vt:lpwstr>A662E8A7724E4295A10CC3BCA26DC0A7</vt:lpwstr>
  </property>
</Properties>
</file>