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4"/>
  </p:notes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0FAB3-7B96-4232-A07E-9A64B4FD8B2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C5044-B7E8-4FD7-AFA0-EA25EA746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6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04A7-A6CC-4F12-BF18-85F13244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5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8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02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43438" y="1871874"/>
            <a:ext cx="542677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396610"/>
            <a:ext cx="923504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52892" y="2873642"/>
            <a:ext cx="856859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29190" y="3427000"/>
            <a:ext cx="552198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09157" y="3989899"/>
            <a:ext cx="637884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3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9537" y="1261157"/>
            <a:ext cx="628363" cy="21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57818" y="1823698"/>
            <a:ext cx="666446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80661" y="2376705"/>
            <a:ext cx="437950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70611" y="2929712"/>
            <a:ext cx="1009190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61487" y="3482719"/>
            <a:ext cx="913983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2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2338063"/>
            <a:ext cx="666446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42776" y="2338063"/>
            <a:ext cx="561719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72066" y="3443634"/>
            <a:ext cx="904462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61884" y="3453165"/>
            <a:ext cx="695008" cy="2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72066" y="4558736"/>
            <a:ext cx="685487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957355" y="4558736"/>
            <a:ext cx="409388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0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1853256"/>
            <a:ext cx="733090" cy="21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90578" y="1853256"/>
            <a:ext cx="647404" cy="21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2677" y="2960636"/>
            <a:ext cx="447471" cy="21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33586" y="2960636"/>
            <a:ext cx="447471" cy="21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4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2319401"/>
            <a:ext cx="5712396" cy="2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3434862"/>
            <a:ext cx="4512793" cy="25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72066" y="4540789"/>
            <a:ext cx="3979636" cy="25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7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1844696"/>
            <a:ext cx="4560396" cy="21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198" y="2953507"/>
            <a:ext cx="3170380" cy="24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9057" y="2698958"/>
            <a:ext cx="656925" cy="180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2698958"/>
            <a:ext cx="428429" cy="180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05157" y="4070311"/>
            <a:ext cx="666446" cy="20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66479" y="4070311"/>
            <a:ext cx="894942" cy="20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7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1833791"/>
            <a:ext cx="447471" cy="21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80925" y="1833791"/>
            <a:ext cx="980628" cy="26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19669" y="3236415"/>
            <a:ext cx="675966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76264" y="3236415"/>
            <a:ext cx="1694677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86247" y="4686748"/>
            <a:ext cx="542677" cy="16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261024" y="4686748"/>
            <a:ext cx="485553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5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3216680"/>
            <a:ext cx="742611" cy="2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57685" y="3922548"/>
            <a:ext cx="1047272" cy="2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29256" y="1213320"/>
            <a:ext cx="695008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29256" y="1908493"/>
            <a:ext cx="847338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38776" y="2622711"/>
            <a:ext cx="599801" cy="199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29256" y="3317883"/>
            <a:ext cx="618842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476" y="2204864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专项测试卷（二）一句子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7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29256" y="1261536"/>
            <a:ext cx="609322" cy="24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29256" y="1959019"/>
            <a:ext cx="885421" cy="21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38776" y="2656502"/>
            <a:ext cx="1399537" cy="24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72066" y="3353985"/>
            <a:ext cx="799735" cy="21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" y="13334"/>
            <a:ext cx="12144672" cy="684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3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890656"/>
            <a:ext cx="209454" cy="2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101873"/>
            <a:ext cx="228495" cy="209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9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308635"/>
            <a:ext cx="209454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528025"/>
            <a:ext cx="209454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3747414"/>
            <a:ext cx="228495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6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347104"/>
            <a:ext cx="247537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568151"/>
            <a:ext cx="209454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3789198"/>
            <a:ext cx="228495" cy="20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3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414304"/>
            <a:ext cx="209454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636902"/>
            <a:ext cx="247537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4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28302"/>
            <a:ext cx="247537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3453930"/>
            <a:ext cx="209454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375258"/>
            <a:ext cx="247537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3099186"/>
            <a:ext cx="209454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540207"/>
            <a:ext cx="11520000" cy="1769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005619" y="4779276"/>
            <a:ext cx="247537" cy="21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55139"/>
            <a:ext cx="11520000" cy="2886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015140" y="4026598"/>
            <a:ext cx="228495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1005619" y="4607654"/>
            <a:ext cx="247537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1034181" y="5188710"/>
            <a:ext cx="199933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1034181" y="5760240"/>
            <a:ext cx="209454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1015140" y="6331771"/>
            <a:ext cx="228495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18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