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0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1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66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FAE03-6461-4DA8-814F-27C7F570A819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65B5B-D3FB-48A2-8563-CEB103BC9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2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40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12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0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1710017"/>
            <a:ext cx="247537" cy="20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655043"/>
            <a:ext cx="209454" cy="20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15008" y="3647798"/>
            <a:ext cx="247537" cy="190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5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289512"/>
            <a:ext cx="218975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279933"/>
            <a:ext cx="218975" cy="20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1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91744" y="2280976"/>
            <a:ext cx="761652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19272" y="3853683"/>
            <a:ext cx="685487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5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47900" y="1556792"/>
            <a:ext cx="618842" cy="38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3224831"/>
            <a:ext cx="856859" cy="23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66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52958" y="1803722"/>
            <a:ext cx="704528" cy="190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53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2310903"/>
            <a:ext cx="590280" cy="200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05024" y="2301361"/>
            <a:ext cx="742611" cy="24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43504" y="3446387"/>
            <a:ext cx="599801" cy="2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090644" y="3446387"/>
            <a:ext cx="647404" cy="209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157289" y="4600955"/>
            <a:ext cx="647404" cy="200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75933" y="4600955"/>
            <a:ext cx="542677" cy="200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8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66677" y="1890673"/>
            <a:ext cx="894942" cy="2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32661" y="1772817"/>
            <a:ext cx="609322" cy="32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53157" y="3035153"/>
            <a:ext cx="4236694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66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880439"/>
            <a:ext cx="247537" cy="2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67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146670"/>
            <a:ext cx="209454" cy="20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461022"/>
            <a:ext cx="247537" cy="20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2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308617"/>
            <a:ext cx="247537" cy="2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4181" y="3270920"/>
            <a:ext cx="209454" cy="209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第一单元测试卷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3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384677"/>
            <a:ext cx="228495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698597"/>
            <a:ext cx="247537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34181" y="4012518"/>
            <a:ext cx="209454" cy="20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0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4181" y="1423321"/>
            <a:ext cx="209454" cy="200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729852"/>
            <a:ext cx="247537" cy="2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6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3784720"/>
            <a:ext cx="285619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52297" y="3822815"/>
            <a:ext cx="199933" cy="15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13487" y="3822815"/>
            <a:ext cx="199933" cy="15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08033" y="3784720"/>
            <a:ext cx="276099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59702" y="3784720"/>
            <a:ext cx="276099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9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651663"/>
            <a:ext cx="218975" cy="20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585381"/>
            <a:ext cx="209454" cy="20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3500043"/>
            <a:ext cx="218975" cy="20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68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4661" y="1251737"/>
            <a:ext cx="199933" cy="20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2167668"/>
            <a:ext cx="218975" cy="20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5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614199"/>
            <a:ext cx="247537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2081623"/>
            <a:ext cx="247537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2539508"/>
            <a:ext cx="218975" cy="20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464817"/>
            <a:ext cx="199933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05487" y="3922702"/>
            <a:ext cx="247537" cy="2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7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90512" y="3501630"/>
            <a:ext cx="304661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32925" y="3501630"/>
            <a:ext cx="580760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65685" y="3501630"/>
            <a:ext cx="33322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84198" y="3501630"/>
            <a:ext cx="33322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12231" y="3501630"/>
            <a:ext cx="323702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18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2233648"/>
            <a:ext cx="218975" cy="209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2710362"/>
            <a:ext cx="257057" cy="2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3177543"/>
            <a:ext cx="257057" cy="2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644723"/>
            <a:ext cx="209454" cy="2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05487" y="4121437"/>
            <a:ext cx="257057" cy="20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1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19140" y="1613929"/>
            <a:ext cx="1104396" cy="247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67008" y="2081118"/>
            <a:ext cx="399867" cy="2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19206" y="3072702"/>
            <a:ext cx="428429" cy="152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9950" y="3959407"/>
            <a:ext cx="523636" cy="209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27867" y="4445664"/>
            <a:ext cx="1037752" cy="228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12</Words>
  <Application>Microsoft Office PowerPoint</Application>
  <PresentationFormat>宽屏</PresentationFormat>
  <Paragraphs>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