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notesMasterIdLst>
    <p:notesMasterId r:id="rId23"/>
  </p:notesMasterIdLst>
  <p:sldIdLst>
    <p:sldId id="291" r:id="rId3"/>
    <p:sldId id="260" r:id="rId4"/>
    <p:sldId id="267" r:id="rId5"/>
    <p:sldId id="268" r:id="rId6"/>
    <p:sldId id="270" r:id="rId7"/>
    <p:sldId id="271" r:id="rId8"/>
    <p:sldId id="272" r:id="rId9"/>
    <p:sldId id="273" r:id="rId10"/>
    <p:sldId id="275" r:id="rId11"/>
    <p:sldId id="276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90" r:id="rId2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72" y="1056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322DB-7337-41F2-9A35-0277163A5015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36976-B052-40E1-B708-C063C8AC7E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39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7A04A7-A6CC-4F12-BF18-85F13244CA4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412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769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335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0420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533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408"/>
          <a:stretch/>
        </p:blipFill>
        <p:spPr>
          <a:xfrm>
            <a:off x="-24680" y="3518"/>
            <a:ext cx="11881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940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338181" y="2492321"/>
            <a:ext cx="3408396" cy="209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6145" descr="1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440" y="2964944"/>
            <a:ext cx="11520000" cy="34883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" name="Rectangle 6146"/>
          <p:cNvSpPr/>
          <p:nvPr/>
        </p:nvSpPr>
        <p:spPr bwMode="white">
          <a:xfrm>
            <a:off x="3245192" y="3593998"/>
            <a:ext cx="2522975" cy="257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7"/>
          <p:cNvSpPr/>
          <p:nvPr/>
        </p:nvSpPr>
        <p:spPr bwMode="white">
          <a:xfrm>
            <a:off x="3245192" y="4184928"/>
            <a:ext cx="2846677" cy="266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8"/>
          <p:cNvSpPr/>
          <p:nvPr/>
        </p:nvSpPr>
        <p:spPr bwMode="white">
          <a:xfrm>
            <a:off x="3264233" y="5767095"/>
            <a:ext cx="3189421" cy="257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810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19272" y="2022895"/>
            <a:ext cx="2599140" cy="266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919272" y="3280089"/>
            <a:ext cx="4807933" cy="266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919272" y="3861065"/>
            <a:ext cx="4750809" cy="257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606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53090" y="1699757"/>
            <a:ext cx="228495" cy="209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43570" y="2548348"/>
            <a:ext cx="247537" cy="200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53090" y="3387405"/>
            <a:ext cx="228495" cy="209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177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15140" y="1165922"/>
            <a:ext cx="228495" cy="219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15140" y="2015597"/>
            <a:ext cx="228495" cy="210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34181" y="2855725"/>
            <a:ext cx="209454" cy="210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056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34181" y="1127632"/>
            <a:ext cx="209454" cy="200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34181" y="1965956"/>
            <a:ext cx="209454" cy="209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34181" y="2813808"/>
            <a:ext cx="209454" cy="200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15140" y="3652132"/>
            <a:ext cx="228495" cy="209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682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43570" y="1813698"/>
            <a:ext cx="228495" cy="209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62611" y="2356825"/>
            <a:ext cx="218975" cy="200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34049" y="2890423"/>
            <a:ext cx="257057" cy="200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510214" y="3424022"/>
            <a:ext cx="104727" cy="209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72132" y="3967149"/>
            <a:ext cx="190413" cy="200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741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15140" y="1232527"/>
            <a:ext cx="228495" cy="209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15140" y="1766375"/>
            <a:ext cx="218975" cy="209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34181" y="2309756"/>
            <a:ext cx="199933" cy="200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15140" y="2843604"/>
            <a:ext cx="228495" cy="209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24661" y="3377452"/>
            <a:ext cx="190413" cy="209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229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81586" y="2117806"/>
            <a:ext cx="3636892" cy="257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681586" y="2984232"/>
            <a:ext cx="3389355" cy="209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662545" y="3850658"/>
            <a:ext cx="4807933" cy="257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275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53157" y="1576322"/>
            <a:ext cx="3779702" cy="276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272198" y="2454432"/>
            <a:ext cx="2760991" cy="267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804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53285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6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下英语试卷教用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小学毕业模拟测试卷（</a:t>
            </a:r>
            <a:r>
              <a:rPr lang="en-US" altLang="zh-CN" sz="3200" dirty="0" smtClean="0">
                <a:latin typeface="Calibri" panose="020F0502020204030204" pitchFamily="34" charset="0"/>
              </a:rPr>
              <a:t>4</a:t>
            </a:r>
            <a:r>
              <a:rPr lang="zh-CN" altLang="en-US" sz="3200" dirty="0" smtClean="0">
                <a:latin typeface="Calibri" panose="020F0502020204030204" pitchFamily="34" charset="0"/>
              </a:rPr>
              <a:t>）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6" y="13334"/>
            <a:ext cx="12144672" cy="6847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 r="7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852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34049" y="3874232"/>
            <a:ext cx="209454" cy="219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528595" y="3874232"/>
            <a:ext cx="199933" cy="209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080132" y="3874232"/>
            <a:ext cx="218975" cy="209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127074" y="3874232"/>
            <a:ext cx="152330" cy="209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507239" y="3874232"/>
            <a:ext cx="199933" cy="219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533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62611" y="1794534"/>
            <a:ext cx="209454" cy="209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62611" y="2356634"/>
            <a:ext cx="209454" cy="200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43570" y="3461780"/>
            <a:ext cx="228495" cy="209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145" descr="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720" y="3989060"/>
            <a:ext cx="11520000" cy="17441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8" name="Rectangle 6146"/>
          <p:cNvSpPr/>
          <p:nvPr/>
        </p:nvSpPr>
        <p:spPr bwMode="white">
          <a:xfrm>
            <a:off x="1342339" y="4179682"/>
            <a:ext cx="247537" cy="209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7"/>
          <p:cNvSpPr/>
          <p:nvPr/>
        </p:nvSpPr>
        <p:spPr bwMode="white">
          <a:xfrm>
            <a:off x="1351860" y="5294824"/>
            <a:ext cx="228495" cy="209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305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72066" y="1757568"/>
            <a:ext cx="447471" cy="209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109685" y="1757568"/>
            <a:ext cx="352264" cy="209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804694" y="2311075"/>
            <a:ext cx="799735" cy="257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403504" y="2368334"/>
            <a:ext cx="675966" cy="152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662545" y="2864582"/>
            <a:ext cx="485553" cy="219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995438" y="2864582"/>
            <a:ext cx="723570" cy="219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214743" y="3427632"/>
            <a:ext cx="885421" cy="209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4090314" y="3427632"/>
            <a:ext cx="913983" cy="209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843438" y="3981139"/>
            <a:ext cx="552198" cy="209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4356892" y="3981139"/>
            <a:ext cx="1228165" cy="248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957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34049" y="1766659"/>
            <a:ext cx="218975" cy="209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34181" y="2777575"/>
            <a:ext cx="209454" cy="209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05619" y="3912471"/>
            <a:ext cx="247537" cy="200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845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15140" y="1242078"/>
            <a:ext cx="228495" cy="209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34181" y="2939130"/>
            <a:ext cx="209454" cy="200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402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6145" descr="8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789040"/>
            <a:ext cx="11520000" cy="28322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6146"/>
          <p:cNvSpPr/>
          <p:nvPr/>
        </p:nvSpPr>
        <p:spPr bwMode="white">
          <a:xfrm>
            <a:off x="3119206" y="3932082"/>
            <a:ext cx="894942" cy="219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6147"/>
          <p:cNvSpPr/>
          <p:nvPr/>
        </p:nvSpPr>
        <p:spPr bwMode="white">
          <a:xfrm>
            <a:off x="4652033" y="3932082"/>
            <a:ext cx="923504" cy="219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8"/>
          <p:cNvSpPr/>
          <p:nvPr/>
        </p:nvSpPr>
        <p:spPr bwMode="white">
          <a:xfrm>
            <a:off x="2852628" y="4504252"/>
            <a:ext cx="866380" cy="257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9"/>
          <p:cNvSpPr/>
          <p:nvPr/>
        </p:nvSpPr>
        <p:spPr bwMode="white">
          <a:xfrm>
            <a:off x="4366413" y="4504252"/>
            <a:ext cx="942545" cy="209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50"/>
          <p:cNvSpPr/>
          <p:nvPr/>
        </p:nvSpPr>
        <p:spPr bwMode="white">
          <a:xfrm>
            <a:off x="3338181" y="5114567"/>
            <a:ext cx="571239" cy="209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51"/>
          <p:cNvSpPr/>
          <p:nvPr/>
        </p:nvSpPr>
        <p:spPr bwMode="white">
          <a:xfrm>
            <a:off x="4547305" y="5066886"/>
            <a:ext cx="752132" cy="257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52"/>
          <p:cNvSpPr/>
          <p:nvPr/>
        </p:nvSpPr>
        <p:spPr bwMode="white">
          <a:xfrm>
            <a:off x="5537454" y="5066886"/>
            <a:ext cx="447471" cy="209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153"/>
          <p:cNvSpPr/>
          <p:nvPr/>
        </p:nvSpPr>
        <p:spPr bwMode="white">
          <a:xfrm>
            <a:off x="2557487" y="5629520"/>
            <a:ext cx="1713719" cy="257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154"/>
          <p:cNvSpPr/>
          <p:nvPr/>
        </p:nvSpPr>
        <p:spPr bwMode="white">
          <a:xfrm>
            <a:off x="4918611" y="5517233"/>
            <a:ext cx="1428099" cy="369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155"/>
          <p:cNvSpPr/>
          <p:nvPr/>
        </p:nvSpPr>
        <p:spPr bwMode="white">
          <a:xfrm>
            <a:off x="4613950" y="6249371"/>
            <a:ext cx="685487" cy="200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156"/>
          <p:cNvSpPr/>
          <p:nvPr/>
        </p:nvSpPr>
        <p:spPr bwMode="white">
          <a:xfrm>
            <a:off x="5508892" y="6249371"/>
            <a:ext cx="704528" cy="200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6157"/>
          <p:cNvSpPr/>
          <p:nvPr/>
        </p:nvSpPr>
        <p:spPr bwMode="white">
          <a:xfrm>
            <a:off x="6432396" y="6249371"/>
            <a:ext cx="485553" cy="200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6158"/>
          <p:cNvSpPr/>
          <p:nvPr/>
        </p:nvSpPr>
        <p:spPr bwMode="white">
          <a:xfrm>
            <a:off x="7546314" y="6192154"/>
            <a:ext cx="1228165" cy="257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6159"/>
          <p:cNvSpPr/>
          <p:nvPr/>
        </p:nvSpPr>
        <p:spPr bwMode="white">
          <a:xfrm>
            <a:off x="8993454" y="5886997"/>
            <a:ext cx="1018710" cy="562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222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91041" y="1834195"/>
            <a:ext cx="894942" cy="152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043371" y="2397455"/>
            <a:ext cx="409388" cy="162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223933" y="2912981"/>
            <a:ext cx="990148" cy="257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833586" y="3476240"/>
            <a:ext cx="485553" cy="257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319140" y="4039500"/>
            <a:ext cx="799735" cy="257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17</Words>
  <Application>Microsoft Office PowerPoint</Application>
  <PresentationFormat>宽屏</PresentationFormat>
  <Paragraphs>3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6</cp:revision>
  <dcterms:created xsi:type="dcterms:W3CDTF">2021-12-27T06:11:56Z</dcterms:created>
  <dcterms:modified xsi:type="dcterms:W3CDTF">2022-01-18T10:52:27Z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